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F124F-BAC1-4F02-B4E4-0BD34B670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34F70C-4D8E-448D-B6A3-59A59F82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C9B5B-1402-4B79-B1A5-B6609751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BEC21-8841-45E7-8A27-AF9F4DA9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8C58E-B4A5-4D99-A81E-33EB6BCE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F4229-0DE4-4455-8EC0-402DBD68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18DE8C-0B27-4607-B243-1A987B107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A04AB-EC53-4D01-A953-E931AF93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5784A-70C2-46BD-BB0C-A24A35BF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77308-17B1-4B84-917E-C5C71F52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9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EC449-7D81-4E69-A0D6-C03B56677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7E8FE-EE8A-4B00-B03B-9865468D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D312E-46BB-49E1-9853-F68A3C96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FA7AB-293E-46AC-ACED-FE4C9F62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576A4-C3A7-405E-B7DE-05852DAD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B07A-F183-4702-AF00-47E6014A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F059F-C350-4AE8-BBA2-8D8B075D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27E03-8078-44FB-A9AE-56E264E0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83E65-EC66-467C-AA93-DDEB0B8E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3F36F-0887-4448-8A04-7E2F850B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27396-413F-45CA-B403-99F8B71B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EDA0A4-7336-4216-AA63-8751F457A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C1A8D-9795-4FE3-8579-F70A513F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02F39-4B28-4089-9CD6-2DE48893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D4189-5B20-414A-89D6-DC1B5C3A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DF263-811C-48F4-BBB5-9A1DEF93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66223-DAF4-474A-A6F6-96EB65455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30451-36A1-42AE-99A9-FA526C12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442408-FD45-4851-B69F-CD2ED1AF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7D57E-B7DD-4708-98EA-32D08C30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DFCCE1-DD81-41EB-BFAB-65D0A155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4C995-D4E4-4F5B-84E1-07D188AB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1C3F6-5FB1-4A5E-868E-D5A24766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1FA1A-B29E-47DB-8375-F31698028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DF269F-E452-4B61-A29E-2E322DFAB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E3D471-54AD-4EB9-B93C-6216BC6C6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40A433-A141-4238-B89E-3EF3A1B3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9F216A-FCE1-47E2-BBD4-8CAAB6F4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8CE782-974C-4E16-BE8C-AB591061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3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CB1A0-5F9F-4D01-9CEB-4DB7590B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84DBA-2A7C-41FA-8010-4178A313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87661E-55EE-4F69-B953-9AEF2F2C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F5BE35-7F13-47F9-B92D-2829BBFE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9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04F056-EB4E-4F77-9593-8907800B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EFF59C-214A-4A20-9D6E-FA05AE23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49925F-E467-4A74-AC66-EE5474EF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0C72C-ADD2-4D92-B63A-C2F940E9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89E62-A725-42D7-B959-2F6D7895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62A77-FE80-4378-A958-50620AA50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245F4-335A-42E0-8F11-BEEC88B7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5BE67-FC24-43B2-A32F-DE2B64CF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58558-23B5-46A7-8F70-74C30EE0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0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3A174-B8BB-43B4-A197-EBE8B0E7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FB6CB-2C49-4A81-8097-610C520F8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131C8D-BB11-46E3-942D-D9B6E124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D8FECA-CFAA-44CE-B6B2-41EB46A7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AD1A3-7438-4762-A29E-BD875DD8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D27C78-592E-4D87-8B7D-288B403B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0A73A-DB1C-4DED-87D2-EF5F251A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80AB4-3FF9-4D0B-AD02-BDEF95F0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23256-50E8-449F-A336-23E929CBD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1D50-5861-4B61-B415-68D9AD82352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D18C6B-B089-4D44-98EA-9D2846F73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E0E08-1413-451F-9E4F-E5785B2DC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89E3-AC3F-4C73-BBB3-97A1C757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4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38D94-1908-4D96-97A7-A1BCEDC98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Skills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49DB0F-564C-4AC2-AF72-1C0E7DD0F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5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48EF2-93C2-4D1B-BC5B-47768A83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4D148-3075-4377-AEC6-27F884EFA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D71829-F489-4A99-8BDA-C4E278B1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2742"/>
            <a:ext cx="10354519" cy="20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189EF-F13B-4300-B024-084FE3EC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3BCCE-617A-4DC4-BBE7-51795927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C2F92-DC3B-4DA9-BF9F-45CED220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4869"/>
            <a:ext cx="9995704" cy="27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18F07-CCFB-4825-933E-EE145C02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68C5D-9E76-489B-B8B4-A1B8A820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67910-4799-4FE7-8802-6946A445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443484" cy="39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F2C7-E881-4245-A36D-28E517E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A67E4-9656-4843-80AF-577C4A9B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2DCD0-7052-4A75-ABC7-F1726D53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081977" cy="5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21EF6-C96D-4C3B-BC1A-7A78AADD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DE19A-A6AA-4D7B-A122-5056A634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39D2E-6A39-4E96-883A-A4E5513B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252098" cy="40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125-3CBF-44FF-8E38-2E68D1FD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FA991-C0C0-4D1D-9A82-11989E14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EBB97-268B-473E-B3ED-16FB6006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791"/>
            <a:ext cx="7710377" cy="57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1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BFDB5-D84D-4B8C-9973-B1BF930D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B47F5-C19D-4CB7-A962-341247FA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C839EC-2C2C-4508-862A-6F0F0D7F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049540" cy="36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EEFF-E557-4C4D-B8F7-AD492828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B190D-3B86-4E11-879C-03101C960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75E72A-9BB2-48F9-8C55-28D56126D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0789"/>
            <a:ext cx="10721282" cy="14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321B50416C9E744AF1794E456EC876C" ma:contentTypeVersion="4" ma:contentTypeDescription="Создание документа." ma:contentTypeScope="" ma:versionID="eb052ade40fb4f6e2cf63be2b785573d">
  <xsd:schema xmlns:xsd="http://www.w3.org/2001/XMLSchema" xmlns:xs="http://www.w3.org/2001/XMLSchema" xmlns:p="http://schemas.microsoft.com/office/2006/metadata/properties" xmlns:ns2="e57942dd-0ed4-4b24-a4cc-9506b23cae03" xmlns:ns3="ac10dcd6-139c-484a-b6e8-5f3c0caac04a" targetNamespace="http://schemas.microsoft.com/office/2006/metadata/properties" ma:root="true" ma:fieldsID="36d860c3c39a6fb57ca80e56ab2595f5" ns2:_="" ns3:_="">
    <xsd:import namespace="e57942dd-0ed4-4b24-a4cc-9506b23cae03"/>
    <xsd:import namespace="ac10dcd6-139c-484a-b6e8-5f3c0caac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942dd-0ed4-4b24-a4cc-9506b23cae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0dcd6-139c-484a-b6e8-5f3c0caac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10dcd6-139c-484a-b6e8-5f3c0caac04a">
      <UserInfo>
        <DisplayName>Spoken PI2 1473 — участники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ECC59C9-87EB-4F72-B589-7942D5C9A2AB}"/>
</file>

<file path=customXml/itemProps2.xml><?xml version="1.0" encoding="utf-8"?>
<ds:datastoreItem xmlns:ds="http://schemas.openxmlformats.org/officeDocument/2006/customXml" ds:itemID="{B79B372D-6E2E-431E-84D5-F72A35595D8D}"/>
</file>

<file path=customXml/itemProps3.xml><?xml version="1.0" encoding="utf-8"?>
<ds:datastoreItem xmlns:ds="http://schemas.openxmlformats.org/officeDocument/2006/customXml" ds:itemID="{77FFFC27-D8F1-4FEE-AC0C-42EBB236B1F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Meeting Skills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Skills</dc:title>
  <dc:creator>Bulatova, Karina</dc:creator>
  <cp:lastModifiedBy>Bulatova, Karina</cp:lastModifiedBy>
  <cp:revision>1</cp:revision>
  <dcterms:created xsi:type="dcterms:W3CDTF">2022-04-23T04:34:39Z</dcterms:created>
  <dcterms:modified xsi:type="dcterms:W3CDTF">2022-04-23T04:37:38Z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0x010100B321B50416C9E744AF1794E456EC876C</vt:lpwstr>
  </property>
</Properties>
</file>