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6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2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90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1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9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0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4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0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9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9C053A-2C9D-4D38-8D5E-E5E69D85304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4D1E7-41C5-4E49-8EE5-EFAAD13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03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2550-DB4D-A474-032E-2EF62BD0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0" y="868362"/>
            <a:ext cx="9144000" cy="2387600"/>
          </a:xfrm>
        </p:spPr>
        <p:txBody>
          <a:bodyPr/>
          <a:lstStyle/>
          <a:p>
            <a:r>
              <a:rPr lang="en-US" dirty="0"/>
              <a:t>Test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A8BD68-BEB0-0DB2-E64A-A932F15EF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742543"/>
            <a:ext cx="5458460" cy="57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8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E5487-9EDE-32D2-110E-137124EB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936D6C-59FF-44D3-44C4-F1B360151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4" b="21584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3CAD6E8-2FA6-59C2-F426-2AB4CD3B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9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442D-DAB6-61E6-BFEF-F5C942D4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E644EF-492C-1AF2-6B9D-6FEF62CE4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78" y="2052638"/>
            <a:ext cx="6295419" cy="4195762"/>
          </a:xfrm>
        </p:spPr>
      </p:pic>
    </p:spTree>
    <p:extLst>
      <p:ext uri="{BB962C8B-B14F-4D97-AF65-F5344CB8AC3E}">
        <p14:creationId xmlns:p14="http://schemas.microsoft.com/office/powerpoint/2010/main" val="336140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2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Ион</vt:lpstr>
      <vt:lpstr>Test</vt:lpstr>
      <vt:lpstr>Презентация PowerPoint</vt:lpstr>
      <vt:lpstr>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Poleshchuk, Pavel</dc:creator>
  <cp:lastModifiedBy>Poleshchuk, Pavel</cp:lastModifiedBy>
  <cp:revision>2</cp:revision>
  <dcterms:created xsi:type="dcterms:W3CDTF">2024-04-25T13:31:53Z</dcterms:created>
  <dcterms:modified xsi:type="dcterms:W3CDTF">2024-04-25T13:33:31Z</dcterms:modified>
</cp:coreProperties>
</file>