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8" r:id="rId2"/>
    <p:sldId id="301" r:id="rId3"/>
    <p:sldId id="259" r:id="rId4"/>
    <p:sldId id="296" r:id="rId5"/>
    <p:sldId id="261" r:id="rId6"/>
    <p:sldId id="280" r:id="rId7"/>
    <p:sldId id="282" r:id="rId8"/>
    <p:sldId id="293" r:id="rId9"/>
    <p:sldId id="289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" userDrawn="1">
          <p15:clr>
            <a:srgbClr val="A4A3A4"/>
          </p15:clr>
        </p15:guide>
        <p15:guide id="2" pos="2767" userDrawn="1">
          <p15:clr>
            <a:srgbClr val="A4A3A4"/>
          </p15:clr>
        </p15:guide>
        <p15:guide id="3" orient="horz" pos="3072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5556" userDrawn="1">
          <p15:clr>
            <a:srgbClr val="A4A3A4"/>
          </p15:clr>
        </p15:guide>
        <p15:guide id="6" pos="204" userDrawn="1">
          <p15:clr>
            <a:srgbClr val="A4A3A4"/>
          </p15:clr>
        </p15:guide>
        <p15:guide id="7" pos="19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sersohn, Kate" initials="AK" lastIdx="1" clrIdx="0">
    <p:extLst>
      <p:ext uri="{19B8F6BF-5375-455C-9EA6-DF929625EA0E}">
        <p15:presenceInfo xmlns:p15="http://schemas.microsoft.com/office/powerpoint/2012/main" userId="S::kate.assersohn@colliers.com::943d860d-a6d3-4a50-9e2d-7caf871d1f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FA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9" autoAdjust="0"/>
    <p:restoredTop sz="83537" autoAdjust="0"/>
  </p:normalViewPr>
  <p:slideViewPr>
    <p:cSldViewPr snapToGrid="0" snapToObjects="1" showGuides="1">
      <p:cViewPr>
        <p:scale>
          <a:sx n="155" d="100"/>
          <a:sy n="155" d="100"/>
        </p:scale>
        <p:origin x="504" y="144"/>
      </p:cViewPr>
      <p:guideLst>
        <p:guide orient="horz" pos="123"/>
        <p:guide pos="2767"/>
        <p:guide orient="horz" pos="3072"/>
        <p:guide pos="2993"/>
        <p:guide pos="5556"/>
        <p:guide pos="204"/>
        <p:guide pos="19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64BBD-7C48-4CD5-BD91-A0FB59E40589}" type="datetimeFigureOut">
              <a:rPr lang="en-GB" smtClean="0"/>
              <a:t>02/10/2020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55D6-9CAB-44EC-9697-46439198B3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9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Speaker: </a:t>
            </a:r>
            <a:r>
              <a:rPr lang="en-US" dirty="0"/>
              <a:t>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Total speaking time in section = 1 min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Speaking time for this slide: 30 secs</a:t>
            </a:r>
            <a:endParaRPr lang="en-GB" i="1" dirty="0"/>
          </a:p>
          <a:p>
            <a:endParaRPr lang="en-GB" dirty="0"/>
          </a:p>
          <a:p>
            <a:r>
              <a:rPr lang="en-GB" b="1" dirty="0"/>
              <a:t>Speaker Notes: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Abs to do a quick intro + Thank you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55D6-9CAB-44EC-9697-46439198B3A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08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55D6-9CAB-44EC-9697-46439198B3A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0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55D6-9CAB-44EC-9697-46439198B3A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968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55D6-9CAB-44EC-9697-46439198B3A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702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55D6-9CAB-44EC-9697-46439198B3A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314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55D6-9CAB-44EC-9697-46439198B3A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325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55D6-9CAB-44EC-9697-46439198B3A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14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55D6-9CAB-44EC-9697-46439198B3A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8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301BF-F84F-4443-8939-17067E9642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33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C95B4-B3AE-D848-AA81-2548BEA9F76F}"/>
              </a:ext>
            </a:extLst>
          </p:cNvPr>
          <p:cNvSpPr/>
          <p:nvPr userDrawn="1"/>
        </p:nvSpPr>
        <p:spPr>
          <a:xfrm>
            <a:off x="215900" y="704088"/>
            <a:ext cx="8712200" cy="405993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38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25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1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4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4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FDA532-4F5A-9942-B2A8-3F112AC93A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4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7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9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3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3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02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7941AF7-AF27-AF45-8483-E46E3BC786EB}" type="datetimeFigureOut">
              <a:rPr lang="en-US" smtClean="0"/>
              <a:t>10/2/20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02BDE12-3886-D347-9027-174B84C15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8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B5879D-1EBE-C348-953E-63095763ABD7}"/>
              </a:ext>
            </a:extLst>
          </p:cNvPr>
          <p:cNvCxnSpPr>
            <a:cxnSpLocks/>
          </p:cNvCxnSpPr>
          <p:nvPr userDrawn="1"/>
        </p:nvCxnSpPr>
        <p:spPr>
          <a:xfrm>
            <a:off x="213117" y="290067"/>
            <a:ext cx="1758523" cy="0"/>
          </a:xfrm>
          <a:prstGeom prst="line">
            <a:avLst/>
          </a:prstGeom>
          <a:ln w="101600">
            <a:solidFill>
              <a:srgbClr val="CC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8E642A-CB8B-EB42-947A-EB18B1C4F48F}"/>
              </a:ext>
            </a:extLst>
          </p:cNvPr>
          <p:cNvCxnSpPr>
            <a:cxnSpLocks/>
          </p:cNvCxnSpPr>
          <p:nvPr userDrawn="1"/>
        </p:nvCxnSpPr>
        <p:spPr>
          <a:xfrm flipH="1">
            <a:off x="215901" y="4860459"/>
            <a:ext cx="8712199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75ECD06-B67D-0C4D-A61A-525E0F3D56F1}"/>
              </a:ext>
            </a:extLst>
          </p:cNvPr>
          <p:cNvSpPr/>
          <p:nvPr userDrawn="1"/>
        </p:nvSpPr>
        <p:spPr>
          <a:xfrm>
            <a:off x="7278360" y="4877729"/>
            <a:ext cx="17724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spc="38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700" spc="3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RIVATE &amp; CONFIDENTIAL</a:t>
            </a:r>
            <a:r>
              <a:rPr lang="en-US" sz="750" spc="3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</a:t>
            </a:r>
            <a:r>
              <a:rPr lang="en-US" sz="800" b="1" spc="38" dirty="0">
                <a:solidFill>
                  <a:srgbClr val="CC0100"/>
                </a:solidFill>
              </a:rPr>
              <a:t> </a:t>
            </a:r>
            <a:fld id="{63628EE6-C2F2-AF4D-A79E-2EAE1BD71A14}" type="slidenum">
              <a:rPr lang="en-US" sz="800" b="1" smtClean="0">
                <a:solidFill>
                  <a:srgbClr val="CC0100"/>
                </a:solidFill>
              </a:rPr>
              <a:pPr marL="0" marR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altLang="zh-CN" sz="800" b="1" spc="38" baseline="0" dirty="0">
                <a:solidFill>
                  <a:srgbClr val="CC0100"/>
                </a:solidFill>
              </a:rPr>
              <a:t> </a:t>
            </a:r>
            <a:r>
              <a:rPr lang="en-US" sz="800" b="1" spc="38" dirty="0">
                <a:solidFill>
                  <a:srgbClr val="CC0100"/>
                </a:solidFill>
              </a:rPr>
              <a:t>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92F9BBB-BAC8-D842-A3AA-7A210457B0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/>
        </p:blipFill>
        <p:spPr bwMode="auto">
          <a:xfrm>
            <a:off x="240135" y="4920591"/>
            <a:ext cx="408999" cy="1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6D71996-3454-054F-99ED-CFFDFAE9A2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640" y="4920326"/>
            <a:ext cx="412270" cy="1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D4A8BE-AF6F-2E4E-AFF3-7920291746F8}"/>
              </a:ext>
            </a:extLst>
          </p:cNvPr>
          <p:cNvCxnSpPr>
            <a:cxnSpLocks/>
          </p:cNvCxnSpPr>
          <p:nvPr userDrawn="1"/>
        </p:nvCxnSpPr>
        <p:spPr>
          <a:xfrm>
            <a:off x="839918" y="4856614"/>
            <a:ext cx="0" cy="22127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80045C-A218-A841-843A-18ACA48D11A7}"/>
              </a:ext>
            </a:extLst>
          </p:cNvPr>
          <p:cNvCxnSpPr>
            <a:cxnSpLocks/>
          </p:cNvCxnSpPr>
          <p:nvPr userDrawn="1"/>
        </p:nvCxnSpPr>
        <p:spPr>
          <a:xfrm>
            <a:off x="8613656" y="4856614"/>
            <a:ext cx="0" cy="22127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21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36" userDrawn="1">
          <p15:clr>
            <a:srgbClr val="F26B43"/>
          </p15:clr>
        </p15:guide>
        <p15:guide id="3" pos="5624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656BBA-5F10-FB47-8193-3DE96A0F94E1}"/>
              </a:ext>
            </a:extLst>
          </p:cNvPr>
          <p:cNvSpPr/>
          <p:nvPr/>
        </p:nvSpPr>
        <p:spPr>
          <a:xfrm>
            <a:off x="206375" y="150018"/>
            <a:ext cx="8721725" cy="4843463"/>
          </a:xfrm>
          <a:prstGeom prst="rect">
            <a:avLst/>
          </a:prstGeom>
          <a:solidFill>
            <a:srgbClr val="00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48D8C-8670-0843-B49C-88CDA91E7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9" t="17412" r="25185" b="2360"/>
          <a:stretch/>
        </p:blipFill>
        <p:spPr>
          <a:xfrm>
            <a:off x="136124" y="142872"/>
            <a:ext cx="6164664" cy="48577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B925DA-7323-B44C-B24B-33B2C208C800}"/>
              </a:ext>
            </a:extLst>
          </p:cNvPr>
          <p:cNvGrpSpPr/>
          <p:nvPr/>
        </p:nvGrpSpPr>
        <p:grpSpPr>
          <a:xfrm>
            <a:off x="6702349" y="1102723"/>
            <a:ext cx="2033659" cy="2870602"/>
            <a:chOff x="6702349" y="1102723"/>
            <a:chExt cx="2033659" cy="28706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B17876-3D94-FB4A-8C81-00CAF84A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878" y="3660686"/>
              <a:ext cx="844382" cy="3126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CB2D41-90E2-1D4B-878A-4F98FAD4CD7B}"/>
                </a:ext>
              </a:extLst>
            </p:cNvPr>
            <p:cNvSpPr txBox="1"/>
            <p:nvPr/>
          </p:nvSpPr>
          <p:spPr>
            <a:xfrm>
              <a:off x="6702349" y="1102723"/>
              <a:ext cx="2033659" cy="1317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  <a:buClr>
                  <a:schemeClr val="bg1"/>
                </a:buClr>
                <a:buSzPct val="80000"/>
              </a:pPr>
              <a:r>
                <a:rPr lang="en-US" sz="2000" spc="100" dirty="0">
                  <a:solidFill>
                    <a:srgbClr val="C00000"/>
                  </a:solidFill>
                  <a:latin typeface="Calibri" charset="0"/>
                  <a:ea typeface="Calibri" charset="0"/>
                  <a:cs typeface="Calibri" charset="0"/>
                </a:rPr>
                <a:t>FACILITIES MANAGEMENT </a:t>
              </a:r>
              <a:r>
                <a:rPr lang="en-US" sz="2000" spc="100" dirty="0">
                  <a:solidFill>
                    <a:srgbClr val="C00000"/>
                  </a:solidFill>
                  <a:latin typeface="+mj-lt"/>
                  <a:ea typeface="Calibri" charset="0"/>
                  <a:cs typeface="Calibri" charset="0"/>
                </a:rPr>
                <a:t>&amp; </a:t>
              </a:r>
              <a:r>
                <a:rPr lang="en-US" sz="2000" b="1" spc="100" dirty="0">
                  <a:solidFill>
                    <a:srgbClr val="C00000"/>
                  </a:solidFill>
                  <a:latin typeface="+mj-lt"/>
                  <a:ea typeface="Calibri" charset="0"/>
                  <a:cs typeface="Calibri" charset="0"/>
                </a:rPr>
                <a:t>LEASING MANAGEMENT SERVICES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CF0923-BF02-B746-9015-926090B8EFE7}"/>
                </a:ext>
              </a:extLst>
            </p:cNvPr>
            <p:cNvSpPr/>
            <p:nvPr/>
          </p:nvSpPr>
          <p:spPr>
            <a:xfrm>
              <a:off x="6704652" y="3361773"/>
              <a:ext cx="150094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Prepared by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3BC769-5272-A745-9514-83FC14A9C320}"/>
                </a:ext>
              </a:extLst>
            </p:cNvPr>
            <p:cNvSpPr/>
            <p:nvPr/>
          </p:nvSpPr>
          <p:spPr>
            <a:xfrm>
              <a:off x="6704859" y="2691527"/>
              <a:ext cx="150094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Prepared for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58740CC-B540-5543-AFF8-39E63F248D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7826" t="15074" r="6297" b="13297"/>
            <a:stretch/>
          </p:blipFill>
          <p:spPr bwMode="auto">
            <a:xfrm>
              <a:off x="6774149" y="2980677"/>
              <a:ext cx="882363" cy="305887"/>
            </a:xfrm>
            <a:prstGeom prst="rect">
              <a:avLst/>
            </a:prstGeom>
            <a:solidFill>
              <a:srgbClr val="CC0100"/>
            </a:solidFill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477C20-4F8E-6541-800C-AC8B437F0FA8}"/>
                </a:ext>
              </a:extLst>
            </p:cNvPr>
            <p:cNvCxnSpPr>
              <a:cxnSpLocks/>
            </p:cNvCxnSpPr>
            <p:nvPr/>
          </p:nvCxnSpPr>
          <p:spPr>
            <a:xfrm>
              <a:off x="6780213" y="2515263"/>
              <a:ext cx="1758523" cy="0"/>
            </a:xfrm>
            <a:prstGeom prst="line">
              <a:avLst/>
            </a:prstGeom>
            <a:ln w="63500">
              <a:solidFill>
                <a:srgbClr val="CC0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95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6FAACE3-95C7-A448-8FA4-3095209C80C0}"/>
              </a:ext>
            </a:extLst>
          </p:cNvPr>
          <p:cNvSpPr/>
          <p:nvPr/>
        </p:nvSpPr>
        <p:spPr>
          <a:xfrm>
            <a:off x="215900" y="689675"/>
            <a:ext cx="8677275" cy="2378989"/>
          </a:xfrm>
          <a:prstGeom prst="rect">
            <a:avLst/>
          </a:prstGeom>
          <a:solidFill>
            <a:srgbClr val="000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59" dirty="0">
              <a:solidFill>
                <a:srgbClr val="CBBD9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4004E-9055-6B44-AA96-96541BF9467E}"/>
              </a:ext>
            </a:extLst>
          </p:cNvPr>
          <p:cNvSpPr txBox="1"/>
          <p:nvPr/>
        </p:nvSpPr>
        <p:spPr>
          <a:xfrm>
            <a:off x="215900" y="404274"/>
            <a:ext cx="1976439" cy="250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2250" indent="-222250">
              <a:lnSpc>
                <a:spcPts val="1900"/>
              </a:lnSpc>
              <a:buClr>
                <a:schemeClr val="bg1"/>
              </a:buClr>
              <a:buSzPct val="80000"/>
            </a:pPr>
            <a:r>
              <a:rPr lang="en-US" sz="2000" spc="60" dirty="0">
                <a:solidFill>
                  <a:srgbClr val="0001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WITH YOU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A20DA-2E2A-0944-9778-F57F13DCDA14}"/>
              </a:ext>
            </a:extLst>
          </p:cNvPr>
          <p:cNvGrpSpPr/>
          <p:nvPr/>
        </p:nvGrpSpPr>
        <p:grpSpPr>
          <a:xfrm>
            <a:off x="826720" y="1537456"/>
            <a:ext cx="1636429" cy="2075774"/>
            <a:chOff x="826720" y="1537456"/>
            <a:chExt cx="1636429" cy="207577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3F8208BB-2FDA-A846-A244-67240FFFE82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" contrast="11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34029" y="1537456"/>
              <a:ext cx="1620000" cy="1620000"/>
            </a:xfrm>
            <a:prstGeom prst="rect">
              <a:avLst/>
            </a:prstGeom>
            <a:noFill/>
            <a:ln w="6350">
              <a:solidFill>
                <a:srgbClr val="CC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23D12E-F7AB-5146-B513-AC20CCCB28EF}"/>
                </a:ext>
              </a:extLst>
            </p:cNvPr>
            <p:cNvSpPr/>
            <p:nvPr/>
          </p:nvSpPr>
          <p:spPr>
            <a:xfrm>
              <a:off x="826720" y="3063978"/>
              <a:ext cx="1636429" cy="549252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AFFE73-E8B1-47A0-80D9-E2AFFCF2CFF2}"/>
                </a:ext>
              </a:extLst>
            </p:cNvPr>
            <p:cNvSpPr/>
            <p:nvPr/>
          </p:nvSpPr>
          <p:spPr>
            <a:xfrm>
              <a:off x="899226" y="3104414"/>
              <a:ext cx="1493039" cy="4632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900" b="1" dirty="0">
                  <a:solidFill>
                    <a:schemeClr val="bg1"/>
                  </a:solidFill>
                </a:rPr>
                <a:t>Abhishek Bajpai</a:t>
              </a:r>
            </a:p>
            <a:p>
              <a:pPr algn="ctr">
                <a:lnSpc>
                  <a:spcPts val="9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Managing Director</a:t>
              </a:r>
            </a:p>
            <a:p>
              <a:pPr algn="ctr">
                <a:lnSpc>
                  <a:spcPts val="9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Corporate Solutions Asia Pacific</a:t>
              </a:r>
            </a:p>
            <a:p>
              <a:pPr algn="ctr">
                <a:lnSpc>
                  <a:spcPts val="9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Singapore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198001-6B79-6541-94FE-F3CE4A3F1F5C}"/>
              </a:ext>
            </a:extLst>
          </p:cNvPr>
          <p:cNvGrpSpPr/>
          <p:nvPr/>
        </p:nvGrpSpPr>
        <p:grpSpPr>
          <a:xfrm>
            <a:off x="6588570" y="1537456"/>
            <a:ext cx="1636429" cy="2075774"/>
            <a:chOff x="2620696" y="1599450"/>
            <a:chExt cx="1636429" cy="207577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88C57-B1D3-8E4B-9857-20454C05CF4A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/>
            <a:srcRect l="6264" r="3846" b="10109"/>
            <a:stretch/>
          </p:blipFill>
          <p:spPr bwMode="auto">
            <a:xfrm>
              <a:off x="2629473" y="1599450"/>
              <a:ext cx="1620000" cy="1620000"/>
            </a:xfrm>
            <a:prstGeom prst="rect">
              <a:avLst/>
            </a:prstGeom>
            <a:noFill/>
            <a:ln w="6350">
              <a:solidFill>
                <a:srgbClr val="CC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92380A-D46B-AA41-84A1-DBAF34FD72D2}"/>
                </a:ext>
              </a:extLst>
            </p:cNvPr>
            <p:cNvSpPr/>
            <p:nvPr/>
          </p:nvSpPr>
          <p:spPr>
            <a:xfrm>
              <a:off x="2620696" y="3125972"/>
              <a:ext cx="1636429" cy="549252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0643D1-CD18-964A-9808-C64C59BA1915}"/>
                </a:ext>
              </a:extLst>
            </p:cNvPr>
            <p:cNvSpPr/>
            <p:nvPr/>
          </p:nvSpPr>
          <p:spPr>
            <a:xfrm>
              <a:off x="2693202" y="3166408"/>
              <a:ext cx="1493039" cy="4632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b="1" dirty="0">
                  <a:solidFill>
                    <a:schemeClr val="bg1"/>
                  </a:solidFill>
                </a:rPr>
                <a:t>Rick Thomas</a:t>
              </a:r>
            </a:p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dirty="0">
                  <a:solidFill>
                    <a:schemeClr val="bg1"/>
                  </a:solidFill>
                </a:rPr>
                <a:t>Executive Director &amp; Head</a:t>
              </a:r>
            </a:p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dirty="0">
                  <a:solidFill>
                    <a:schemeClr val="bg1"/>
                  </a:solidFill>
                </a:rPr>
                <a:t>Occupier Services Singapore</a:t>
              </a:r>
            </a:p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dirty="0">
                  <a:solidFill>
                    <a:schemeClr val="bg1"/>
                  </a:solidFill>
                </a:rPr>
                <a:t>Singapore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1F9BB10-1DD4-1A4F-A326-80C414C6895D}"/>
              </a:ext>
            </a:extLst>
          </p:cNvPr>
          <p:cNvGrpSpPr/>
          <p:nvPr/>
        </p:nvGrpSpPr>
        <p:grpSpPr>
          <a:xfrm>
            <a:off x="4665706" y="1537456"/>
            <a:ext cx="1636429" cy="2075774"/>
            <a:chOff x="4541720" y="1599450"/>
            <a:chExt cx="1636429" cy="2075774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F110CAD4-B144-CD42-BB8F-C75BA413055F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/>
            <a:srcRect l="15756" t="3922" r="6948" b="18782"/>
            <a:stretch/>
          </p:blipFill>
          <p:spPr bwMode="auto">
            <a:xfrm>
              <a:off x="4548903" y="1599450"/>
              <a:ext cx="1620000" cy="1620000"/>
            </a:xfrm>
            <a:prstGeom prst="rect">
              <a:avLst/>
            </a:prstGeom>
            <a:noFill/>
            <a:ln w="6350">
              <a:solidFill>
                <a:srgbClr val="CC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8A15AE9-246E-A94B-9399-2F1D51B7C165}"/>
                </a:ext>
              </a:extLst>
            </p:cNvPr>
            <p:cNvSpPr/>
            <p:nvPr/>
          </p:nvSpPr>
          <p:spPr>
            <a:xfrm>
              <a:off x="4541720" y="3125972"/>
              <a:ext cx="1636429" cy="549252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479036-5812-E44E-BFAE-35BCE38BCDBE}"/>
                </a:ext>
              </a:extLst>
            </p:cNvPr>
            <p:cNvSpPr/>
            <p:nvPr/>
          </p:nvSpPr>
          <p:spPr>
            <a:xfrm>
              <a:off x="4614226" y="3166408"/>
              <a:ext cx="1493039" cy="4632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b="1" dirty="0">
                  <a:solidFill>
                    <a:schemeClr val="bg1"/>
                  </a:solidFill>
                </a:rPr>
                <a:t>Wei Leng Tang</a:t>
              </a:r>
            </a:p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dirty="0">
                  <a:solidFill>
                    <a:schemeClr val="bg1"/>
                  </a:solidFill>
                </a:rPr>
                <a:t>Managing Director</a:t>
              </a:r>
            </a:p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dirty="0">
                  <a:solidFill>
                    <a:schemeClr val="bg1"/>
                  </a:solidFill>
                </a:rPr>
                <a:t>Colliers International Singapore</a:t>
              </a:r>
            </a:p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dirty="0">
                  <a:solidFill>
                    <a:schemeClr val="bg1"/>
                  </a:solidFill>
                </a:rPr>
                <a:t>Singapore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7BAA5F-963E-E74B-A999-A8FD46F03E7C}"/>
              </a:ext>
            </a:extLst>
          </p:cNvPr>
          <p:cNvGrpSpPr/>
          <p:nvPr/>
        </p:nvGrpSpPr>
        <p:grpSpPr>
          <a:xfrm>
            <a:off x="2751299" y="1537456"/>
            <a:ext cx="1623739" cy="2075774"/>
            <a:chOff x="6464595" y="1599450"/>
            <a:chExt cx="1628974" cy="2075774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C07C20F-DEE6-7643-9913-6282AFFB23A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6000" contrast="7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6468334" y="1599450"/>
              <a:ext cx="1620000" cy="1620000"/>
            </a:xfrm>
            <a:prstGeom prst="rect">
              <a:avLst/>
            </a:prstGeom>
            <a:noFill/>
            <a:ln w="6350">
              <a:solidFill>
                <a:srgbClr val="CC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EF1315-71A6-2C48-80F6-99BF9B8BAB02}"/>
                </a:ext>
              </a:extLst>
            </p:cNvPr>
            <p:cNvSpPr/>
            <p:nvPr/>
          </p:nvSpPr>
          <p:spPr>
            <a:xfrm>
              <a:off x="6464595" y="3125972"/>
              <a:ext cx="1628974" cy="549252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67C16C7-23D0-2241-93F0-8EC6528AA2EA}"/>
                </a:ext>
              </a:extLst>
            </p:cNvPr>
            <p:cNvSpPr/>
            <p:nvPr/>
          </p:nvSpPr>
          <p:spPr>
            <a:xfrm>
              <a:off x="6529646" y="3166408"/>
              <a:ext cx="1493039" cy="4632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900" b="1" dirty="0">
                  <a:solidFill>
                    <a:schemeClr val="bg1"/>
                  </a:solidFill>
                </a:rPr>
                <a:t>Chloe Teo</a:t>
              </a:r>
            </a:p>
            <a:p>
              <a:pPr algn="ctr">
                <a:lnSpc>
                  <a:spcPts val="9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Director</a:t>
              </a:r>
            </a:p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dirty="0">
                  <a:solidFill>
                    <a:schemeClr val="bg1"/>
                  </a:solidFill>
                </a:rPr>
                <a:t>Corporate Solutions Asia Pacific</a:t>
              </a:r>
            </a:p>
            <a:p>
              <a:pPr lvl="0" algn="ctr" defTabSz="914400">
                <a:lnSpc>
                  <a:spcPts val="900"/>
                </a:lnSpc>
                <a:defRPr/>
              </a:pPr>
              <a:r>
                <a:rPr lang="en-US" sz="900" dirty="0">
                  <a:solidFill>
                    <a:schemeClr val="bg1"/>
                  </a:solidFill>
                </a:rPr>
                <a:t>Singapore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74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CF2516-E690-644A-85D7-A1C1F93A9939}"/>
              </a:ext>
            </a:extLst>
          </p:cNvPr>
          <p:cNvSpPr/>
          <p:nvPr/>
        </p:nvSpPr>
        <p:spPr>
          <a:xfrm>
            <a:off x="215900" y="2645366"/>
            <a:ext cx="8712200" cy="1322200"/>
          </a:xfrm>
          <a:prstGeom prst="rect">
            <a:avLst/>
          </a:prstGeom>
          <a:solidFill>
            <a:srgbClr val="000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59" dirty="0">
              <a:solidFill>
                <a:srgbClr val="CBBD9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69EC2D-2860-6B40-8247-1BAD701A8E88}"/>
              </a:ext>
            </a:extLst>
          </p:cNvPr>
          <p:cNvGrpSpPr/>
          <p:nvPr/>
        </p:nvGrpSpPr>
        <p:grpSpPr>
          <a:xfrm>
            <a:off x="1040093" y="2564796"/>
            <a:ext cx="1235065" cy="730633"/>
            <a:chOff x="1040093" y="2564796"/>
            <a:chExt cx="1235065" cy="730633"/>
          </a:xfrm>
        </p:grpSpPr>
        <p:sp>
          <p:nvSpPr>
            <p:cNvPr id="12" name="Title 2">
              <a:extLst>
                <a:ext uri="{FF2B5EF4-FFF2-40B4-BE49-F238E27FC236}">
                  <a16:creationId xmlns:a16="http://schemas.microsoft.com/office/drawing/2014/main" id="{A688BB6C-E338-CD47-8262-7FC41B7658BA}"/>
                </a:ext>
              </a:extLst>
            </p:cNvPr>
            <p:cNvSpPr txBox="1">
              <a:spLocks/>
            </p:cNvSpPr>
            <p:nvPr/>
          </p:nvSpPr>
          <p:spPr>
            <a:xfrm>
              <a:off x="1457761" y="2564796"/>
              <a:ext cx="399729" cy="67107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451363" rtl="0" eaLnBrk="1" latinLnBrk="0" hangingPunct="1">
                <a:spcBef>
                  <a:spcPct val="0"/>
                </a:spcBef>
                <a:spcAft>
                  <a:spcPts val="0"/>
                </a:spcAft>
                <a:buNone/>
                <a:defRPr sz="3627" b="0" i="0" kern="1200" cap="all">
                  <a:solidFill>
                    <a:schemeClr val="tx2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Cambria"/>
                  <a:cs typeface="Cambria"/>
                </a:rPr>
                <a:t>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5FC108-24BA-D54E-92AC-E594D65895C1}"/>
                </a:ext>
              </a:extLst>
            </p:cNvPr>
            <p:cNvSpPr txBox="1"/>
            <p:nvPr/>
          </p:nvSpPr>
          <p:spPr>
            <a:xfrm>
              <a:off x="1040093" y="3110507"/>
              <a:ext cx="1235065" cy="18492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200" dirty="0">
                  <a:solidFill>
                    <a:srgbClr val="CC0000"/>
                  </a:solidFill>
                  <a:latin typeface="Calibri"/>
                  <a:cs typeface="Calibri"/>
                </a:rPr>
                <a:t>Introduction</a:t>
              </a:r>
              <a:endParaRPr lang="en-US" sz="12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2A4627D-41B7-E240-9B12-164203A38EF9}"/>
                </a:ext>
              </a:extLst>
            </p:cNvPr>
            <p:cNvCxnSpPr>
              <a:cxnSpLocks/>
            </p:cNvCxnSpPr>
            <p:nvPr/>
          </p:nvCxnSpPr>
          <p:spPr>
            <a:xfrm>
              <a:off x="1367084" y="2660834"/>
              <a:ext cx="581083" cy="0"/>
            </a:xfrm>
            <a:prstGeom prst="line">
              <a:avLst/>
            </a:prstGeom>
            <a:ln w="38100">
              <a:solidFill>
                <a:srgbClr val="CC0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1A75BF-6CFE-3341-B8BD-93D18E7C0136}"/>
              </a:ext>
            </a:extLst>
          </p:cNvPr>
          <p:cNvGrpSpPr/>
          <p:nvPr/>
        </p:nvGrpSpPr>
        <p:grpSpPr>
          <a:xfrm>
            <a:off x="3840690" y="2564796"/>
            <a:ext cx="1474224" cy="922930"/>
            <a:chOff x="3840690" y="2564796"/>
            <a:chExt cx="1474224" cy="922930"/>
          </a:xfrm>
        </p:grpSpPr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368E99F2-1049-BF47-802B-B807D55D2D6F}"/>
                </a:ext>
              </a:extLst>
            </p:cNvPr>
            <p:cNvSpPr txBox="1">
              <a:spLocks/>
            </p:cNvSpPr>
            <p:nvPr/>
          </p:nvSpPr>
          <p:spPr>
            <a:xfrm>
              <a:off x="4377938" y="2564796"/>
              <a:ext cx="399729" cy="67107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451363" rtl="0" eaLnBrk="1" latinLnBrk="0" hangingPunct="1">
                <a:spcBef>
                  <a:spcPct val="0"/>
                </a:spcBef>
                <a:spcAft>
                  <a:spcPts val="0"/>
                </a:spcAft>
                <a:buNone/>
                <a:defRPr sz="3627" b="0" i="0" kern="1200" cap="all">
                  <a:solidFill>
                    <a:schemeClr val="tx2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Cambria"/>
                  <a:cs typeface="Cambria"/>
                </a:rPr>
                <a:t>02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858044-D6C3-B848-89AB-6B69A6A7978D}"/>
                </a:ext>
              </a:extLst>
            </p:cNvPr>
            <p:cNvSpPr txBox="1"/>
            <p:nvPr/>
          </p:nvSpPr>
          <p:spPr>
            <a:xfrm>
              <a:off x="3840690" y="3110507"/>
              <a:ext cx="1474224" cy="37721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200" dirty="0">
                  <a:solidFill>
                    <a:srgbClr val="CC0000"/>
                  </a:solidFill>
                  <a:latin typeface="Calibri"/>
                  <a:cs typeface="Calibri"/>
                </a:rPr>
                <a:t>Overview </a:t>
              </a:r>
              <a:br>
                <a:rPr lang="en-US" sz="1200" dirty="0">
                  <a:solidFill>
                    <a:srgbClr val="CC0000"/>
                  </a:solidFill>
                  <a:latin typeface="Calibri"/>
                  <a:cs typeface="Calibri"/>
                </a:rPr>
              </a:br>
              <a:r>
                <a:rPr lang="en-US" sz="1200" dirty="0">
                  <a:solidFill>
                    <a:srgbClr val="CC0000"/>
                  </a:solidFill>
                  <a:latin typeface="Calibri"/>
                  <a:cs typeface="Calibri"/>
                </a:rPr>
                <a:t>of Proposal</a:t>
              </a:r>
              <a:endParaRPr lang="en-US" sz="12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67A128-A340-E145-A688-C3FC0313ECCA}"/>
                </a:ext>
              </a:extLst>
            </p:cNvPr>
            <p:cNvCxnSpPr>
              <a:cxnSpLocks/>
            </p:cNvCxnSpPr>
            <p:nvPr/>
          </p:nvCxnSpPr>
          <p:spPr>
            <a:xfrm>
              <a:off x="4287261" y="2660834"/>
              <a:ext cx="581083" cy="0"/>
            </a:xfrm>
            <a:prstGeom prst="line">
              <a:avLst/>
            </a:prstGeom>
            <a:ln w="38100">
              <a:solidFill>
                <a:srgbClr val="CC0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B8AA0-0D37-7047-A03D-988B406D4E57}"/>
              </a:ext>
            </a:extLst>
          </p:cNvPr>
          <p:cNvGrpSpPr/>
          <p:nvPr/>
        </p:nvGrpSpPr>
        <p:grpSpPr>
          <a:xfrm>
            <a:off x="227505" y="1273766"/>
            <a:ext cx="8700595" cy="1369693"/>
            <a:chOff x="227505" y="1273766"/>
            <a:chExt cx="8700595" cy="136969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F1405B-43E4-3342-8E7E-B1EE5A8A01CD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8855" t="5868" r="1532" b="30097"/>
            <a:stretch/>
          </p:blipFill>
          <p:spPr>
            <a:xfrm>
              <a:off x="227505" y="1273766"/>
              <a:ext cx="2860241" cy="136969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E18A9E1-4EC4-A44D-B4D8-37538BB6EF02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4005" t="27951" r="5521" b="6251"/>
            <a:stretch/>
          </p:blipFill>
          <p:spPr>
            <a:xfrm>
              <a:off x="3147682" y="1273766"/>
              <a:ext cx="2860241" cy="136969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1DAC9E-0187-1C40-9FF6-8B209E452ADA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14577" t="19196" r="7926" b="23739"/>
            <a:stretch/>
          </p:blipFill>
          <p:spPr>
            <a:xfrm>
              <a:off x="6067859" y="1273766"/>
              <a:ext cx="2860241" cy="13696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66257D-8679-354F-B27B-A87BFA19AAA6}"/>
              </a:ext>
            </a:extLst>
          </p:cNvPr>
          <p:cNvGrpSpPr/>
          <p:nvPr/>
        </p:nvGrpSpPr>
        <p:grpSpPr>
          <a:xfrm>
            <a:off x="7207438" y="2564796"/>
            <a:ext cx="581083" cy="730570"/>
            <a:chOff x="7207438" y="2564796"/>
            <a:chExt cx="581083" cy="730570"/>
          </a:xfrm>
        </p:grpSpPr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0ED05121-475C-5247-B603-25F3C6AA7937}"/>
                </a:ext>
              </a:extLst>
            </p:cNvPr>
            <p:cNvSpPr txBox="1">
              <a:spLocks/>
            </p:cNvSpPr>
            <p:nvPr/>
          </p:nvSpPr>
          <p:spPr>
            <a:xfrm>
              <a:off x="7298115" y="2564796"/>
              <a:ext cx="399729" cy="671071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451363" rtl="0" eaLnBrk="1" latinLnBrk="0" hangingPunct="1">
                <a:spcBef>
                  <a:spcPct val="0"/>
                </a:spcBef>
                <a:spcAft>
                  <a:spcPts val="0"/>
                </a:spcAft>
                <a:buNone/>
                <a:defRPr sz="3627" b="0" i="0" kern="1200" cap="all">
                  <a:solidFill>
                    <a:schemeClr val="tx2"/>
                  </a:solidFill>
                  <a:latin typeface="Calibri"/>
                  <a:ea typeface="+mj-ea"/>
                  <a:cs typeface="Calibri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1800" b="1" dirty="0">
                  <a:solidFill>
                    <a:schemeClr val="bg1"/>
                  </a:solidFill>
                  <a:latin typeface="Cambria"/>
                  <a:cs typeface="Cambria"/>
                </a:rPr>
                <a:t>03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2D0F3D-11AF-934F-B9B2-E622597735BA}"/>
                </a:ext>
              </a:extLst>
            </p:cNvPr>
            <p:cNvSpPr txBox="1"/>
            <p:nvPr/>
          </p:nvSpPr>
          <p:spPr>
            <a:xfrm>
              <a:off x="7247932" y="3110507"/>
              <a:ext cx="500094" cy="1848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sz="1200" dirty="0">
                  <a:solidFill>
                    <a:srgbClr val="CC0000"/>
                  </a:solidFill>
                  <a:latin typeface="Calibri"/>
                  <a:cs typeface="Calibri"/>
                </a:rPr>
                <a:t>Q&amp;A</a:t>
              </a:r>
              <a:endParaRPr lang="en-US" sz="12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B4E28E-5A89-D148-BBE0-F58B5757A69F}"/>
                </a:ext>
              </a:extLst>
            </p:cNvPr>
            <p:cNvCxnSpPr>
              <a:cxnSpLocks/>
            </p:cNvCxnSpPr>
            <p:nvPr/>
          </p:nvCxnSpPr>
          <p:spPr>
            <a:xfrm>
              <a:off x="7207438" y="2660834"/>
              <a:ext cx="581083" cy="0"/>
            </a:xfrm>
            <a:prstGeom prst="line">
              <a:avLst/>
            </a:prstGeom>
            <a:ln w="38100">
              <a:solidFill>
                <a:srgbClr val="CC01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D230708-579B-7B48-A0EB-E017111F0077}"/>
              </a:ext>
            </a:extLst>
          </p:cNvPr>
          <p:cNvSpPr txBox="1"/>
          <p:nvPr/>
        </p:nvSpPr>
        <p:spPr>
          <a:xfrm>
            <a:off x="226533" y="404274"/>
            <a:ext cx="1976439" cy="250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2250" indent="-222250">
              <a:lnSpc>
                <a:spcPts val="1900"/>
              </a:lnSpc>
              <a:buClr>
                <a:schemeClr val="bg1"/>
              </a:buClr>
              <a:buSzPct val="80000"/>
            </a:pPr>
            <a:r>
              <a:rPr lang="en-US" sz="2000" spc="60" dirty="0">
                <a:solidFill>
                  <a:srgbClr val="0001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5378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12624 L -0.00053 -0.001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642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1034 L -8.33333E-7 -1.6049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13272 L 2.77556E-17 -3.0864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23">
            <a:extLst>
              <a:ext uri="{FF2B5EF4-FFF2-40B4-BE49-F238E27FC236}">
                <a16:creationId xmlns:a16="http://schemas.microsoft.com/office/drawing/2014/main" id="{F01A4985-CF7D-DF4E-9887-52A15B5EB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3" y="2367776"/>
            <a:ext cx="2101428" cy="2098970"/>
          </a:xfrm>
          <a:custGeom>
            <a:avLst/>
            <a:gdLst>
              <a:gd name="T0" fmla="*/ 1885 w 3770"/>
              <a:gd name="T1" fmla="*/ 3767 h 3768"/>
              <a:gd name="T2" fmla="*/ 1885 w 3770"/>
              <a:gd name="T3" fmla="*/ 3767 h 3768"/>
              <a:gd name="T4" fmla="*/ 0 w 3770"/>
              <a:gd name="T5" fmla="*/ 1884 h 3768"/>
              <a:gd name="T6" fmla="*/ 0 w 3770"/>
              <a:gd name="T7" fmla="*/ 1884 h 3768"/>
              <a:gd name="T8" fmla="*/ 1885 w 3770"/>
              <a:gd name="T9" fmla="*/ 0 h 3768"/>
              <a:gd name="T10" fmla="*/ 1885 w 3770"/>
              <a:gd name="T11" fmla="*/ 51 h 3768"/>
              <a:gd name="T12" fmla="*/ 1885 w 3770"/>
              <a:gd name="T13" fmla="*/ 51 h 3768"/>
              <a:gd name="T14" fmla="*/ 51 w 3770"/>
              <a:gd name="T15" fmla="*/ 1884 h 3768"/>
              <a:gd name="T16" fmla="*/ 51 w 3770"/>
              <a:gd name="T17" fmla="*/ 1884 h 3768"/>
              <a:gd name="T18" fmla="*/ 1885 w 3770"/>
              <a:gd name="T19" fmla="*/ 3717 h 3768"/>
              <a:gd name="T20" fmla="*/ 1885 w 3770"/>
              <a:gd name="T21" fmla="*/ 3717 h 3768"/>
              <a:gd name="T22" fmla="*/ 3717 w 3770"/>
              <a:gd name="T23" fmla="*/ 1884 h 3768"/>
              <a:gd name="T24" fmla="*/ 3769 w 3770"/>
              <a:gd name="T25" fmla="*/ 1884 h 3768"/>
              <a:gd name="T26" fmla="*/ 3769 w 3770"/>
              <a:gd name="T27" fmla="*/ 1884 h 3768"/>
              <a:gd name="T28" fmla="*/ 1885 w 3770"/>
              <a:gd name="T29" fmla="*/ 376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70" h="3768">
                <a:moveTo>
                  <a:pt x="1885" y="3767"/>
                </a:moveTo>
                <a:lnTo>
                  <a:pt x="1885" y="3767"/>
                </a:lnTo>
                <a:cubicBezTo>
                  <a:pt x="846" y="3767"/>
                  <a:pt x="0" y="2922"/>
                  <a:pt x="0" y="1884"/>
                </a:cubicBezTo>
                <a:lnTo>
                  <a:pt x="0" y="1884"/>
                </a:lnTo>
                <a:cubicBezTo>
                  <a:pt x="0" y="845"/>
                  <a:pt x="846" y="0"/>
                  <a:pt x="1885" y="0"/>
                </a:cubicBezTo>
                <a:lnTo>
                  <a:pt x="1885" y="51"/>
                </a:lnTo>
                <a:lnTo>
                  <a:pt x="1885" y="51"/>
                </a:lnTo>
                <a:cubicBezTo>
                  <a:pt x="874" y="51"/>
                  <a:pt x="51" y="873"/>
                  <a:pt x="51" y="1884"/>
                </a:cubicBezTo>
                <a:lnTo>
                  <a:pt x="51" y="1884"/>
                </a:lnTo>
                <a:cubicBezTo>
                  <a:pt x="51" y="2894"/>
                  <a:pt x="874" y="3717"/>
                  <a:pt x="1885" y="3717"/>
                </a:cubicBezTo>
                <a:lnTo>
                  <a:pt x="1885" y="3717"/>
                </a:lnTo>
                <a:cubicBezTo>
                  <a:pt x="2895" y="3717"/>
                  <a:pt x="3717" y="2894"/>
                  <a:pt x="3717" y="1884"/>
                </a:cubicBezTo>
                <a:lnTo>
                  <a:pt x="3769" y="1884"/>
                </a:lnTo>
                <a:lnTo>
                  <a:pt x="3769" y="1884"/>
                </a:lnTo>
                <a:cubicBezTo>
                  <a:pt x="3769" y="2922"/>
                  <a:pt x="2924" y="3767"/>
                  <a:pt x="1885" y="3767"/>
                </a:cubicBez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" name="Freeform: Shape 606">
            <a:extLst>
              <a:ext uri="{FF2B5EF4-FFF2-40B4-BE49-F238E27FC236}">
                <a16:creationId xmlns:a16="http://schemas.microsoft.com/office/drawing/2014/main" id="{1C4BE2A5-902C-2D42-AE33-ABE55CC89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326" y="2372692"/>
            <a:ext cx="985006" cy="704850"/>
          </a:xfrm>
          <a:custGeom>
            <a:avLst/>
            <a:gdLst>
              <a:gd name="connsiteX0" fmla="*/ 2179135 w 2202284"/>
              <a:gd name="connsiteY0" fmla="*/ 1505682 h 1575910"/>
              <a:gd name="connsiteX1" fmla="*/ 2202284 w 2202284"/>
              <a:gd name="connsiteY1" fmla="*/ 1563802 h 1575910"/>
              <a:gd name="connsiteX2" fmla="*/ 2164988 w 2202284"/>
              <a:gd name="connsiteY2" fmla="*/ 1575910 h 1575910"/>
              <a:gd name="connsiteX3" fmla="*/ 2143125 w 2202284"/>
              <a:gd name="connsiteY3" fmla="*/ 1519001 h 1575910"/>
              <a:gd name="connsiteX4" fmla="*/ 2079123 w 2202284"/>
              <a:gd name="connsiteY4" fmla="*/ 1269391 h 1575910"/>
              <a:gd name="connsiteX5" fmla="*/ 2108861 w 2202284"/>
              <a:gd name="connsiteY5" fmla="*/ 1327091 h 1575910"/>
              <a:gd name="connsiteX6" fmla="*/ 2072658 w 2202284"/>
              <a:gd name="connsiteY6" fmla="*/ 1345042 h 1575910"/>
              <a:gd name="connsiteX7" fmla="*/ 2044212 w 2202284"/>
              <a:gd name="connsiteY7" fmla="*/ 1286060 h 1575910"/>
              <a:gd name="connsiteX8" fmla="*/ 1942856 w 2202284"/>
              <a:gd name="connsiteY8" fmla="*/ 1049583 h 1575910"/>
              <a:gd name="connsiteX9" fmla="*/ 1977048 w 2202284"/>
              <a:gd name="connsiteY9" fmla="*/ 1106001 h 1575910"/>
              <a:gd name="connsiteX10" fmla="*/ 1945298 w 2202284"/>
              <a:gd name="connsiteY10" fmla="*/ 1125234 h 1575910"/>
              <a:gd name="connsiteX11" fmla="*/ 1912327 w 2202284"/>
              <a:gd name="connsiteY11" fmla="*/ 1071381 h 1575910"/>
              <a:gd name="connsiteX12" fmla="*/ 1792782 w 2202284"/>
              <a:gd name="connsiteY12" fmla="*/ 846259 h 1575910"/>
              <a:gd name="connsiteX13" fmla="*/ 1834141 w 2202284"/>
              <a:gd name="connsiteY13" fmla="*/ 893482 h 1575910"/>
              <a:gd name="connsiteX14" fmla="*/ 1804061 w 2202284"/>
              <a:gd name="connsiteY14" fmla="*/ 916487 h 1575910"/>
              <a:gd name="connsiteX15" fmla="*/ 1763955 w 2202284"/>
              <a:gd name="connsiteY15" fmla="*/ 869265 h 1575910"/>
              <a:gd name="connsiteX16" fmla="*/ 1619033 w 2202284"/>
              <a:gd name="connsiteY16" fmla="*/ 653929 h 1575910"/>
              <a:gd name="connsiteX17" fmla="*/ 1663831 w 2202284"/>
              <a:gd name="connsiteY17" fmla="*/ 697517 h 1575910"/>
              <a:gd name="connsiteX18" fmla="*/ 1637194 w 2202284"/>
              <a:gd name="connsiteY18" fmla="*/ 724154 h 1575910"/>
              <a:gd name="connsiteX19" fmla="*/ 1593606 w 2202284"/>
              <a:gd name="connsiteY19" fmla="*/ 680566 h 1575910"/>
              <a:gd name="connsiteX20" fmla="*/ 1424352 w 2202284"/>
              <a:gd name="connsiteY20" fmla="*/ 489074 h 1575910"/>
              <a:gd name="connsiteX21" fmla="*/ 1476923 w 2202284"/>
              <a:gd name="connsiteY21" fmla="*/ 528619 h 1575910"/>
              <a:gd name="connsiteX22" fmla="*/ 1451279 w 2202284"/>
              <a:gd name="connsiteY22" fmla="*/ 559235 h 1575910"/>
              <a:gd name="connsiteX23" fmla="*/ 1401272 w 2202284"/>
              <a:gd name="connsiteY23" fmla="*/ 518414 h 1575910"/>
              <a:gd name="connsiteX24" fmla="*/ 1212971 w 2202284"/>
              <a:gd name="connsiteY24" fmla="*/ 346199 h 1575910"/>
              <a:gd name="connsiteX25" fmla="*/ 1268106 w 2202284"/>
              <a:gd name="connsiteY25" fmla="*/ 379170 h 1575910"/>
              <a:gd name="connsiteX26" fmla="*/ 1247591 w 2202284"/>
              <a:gd name="connsiteY26" fmla="*/ 410920 h 1575910"/>
              <a:gd name="connsiteX27" fmla="*/ 1192455 w 2202284"/>
              <a:gd name="connsiteY27" fmla="*/ 377949 h 1575910"/>
              <a:gd name="connsiteX28" fmla="*/ 990304 w 2202284"/>
              <a:gd name="connsiteY28" fmla="*/ 225304 h 1575910"/>
              <a:gd name="connsiteX29" fmla="*/ 1048319 w 2202284"/>
              <a:gd name="connsiteY29" fmla="*/ 251900 h 1575910"/>
              <a:gd name="connsiteX30" fmla="*/ 1030662 w 2202284"/>
              <a:gd name="connsiteY30" fmla="*/ 284540 h 1575910"/>
              <a:gd name="connsiteX31" fmla="*/ 972647 w 2202284"/>
              <a:gd name="connsiteY31" fmla="*/ 257945 h 1575910"/>
              <a:gd name="connsiteX32" fmla="*/ 753958 w 2202284"/>
              <a:gd name="connsiteY32" fmla="*/ 126391 h 1575910"/>
              <a:gd name="connsiteX33" fmla="*/ 812077 w 2202284"/>
              <a:gd name="connsiteY33" fmla="*/ 149540 h 1575910"/>
              <a:gd name="connsiteX34" fmla="*/ 799969 w 2202284"/>
              <a:gd name="connsiteY34" fmla="*/ 185550 h 1575910"/>
              <a:gd name="connsiteX35" fmla="*/ 741849 w 2202284"/>
              <a:gd name="connsiteY35" fmla="*/ 163687 h 1575910"/>
              <a:gd name="connsiteX36" fmla="*/ 507581 w 2202284"/>
              <a:gd name="connsiteY36" fmla="*/ 54952 h 1575910"/>
              <a:gd name="connsiteX37" fmla="*/ 570247 w 2202284"/>
              <a:gd name="connsiteY37" fmla="*/ 70288 h 1575910"/>
              <a:gd name="connsiteX38" fmla="*/ 560220 w 2202284"/>
              <a:gd name="connsiteY38" fmla="*/ 108626 h 1575910"/>
              <a:gd name="connsiteX39" fmla="*/ 500061 w 2202284"/>
              <a:gd name="connsiteY39" fmla="*/ 93291 h 1575910"/>
              <a:gd name="connsiteX40" fmla="*/ 251109 w 2202284"/>
              <a:gd name="connsiteY40" fmla="*/ 16487 h 1575910"/>
              <a:gd name="connsiteX41" fmla="*/ 317446 w 2202284"/>
              <a:gd name="connsiteY41" fmla="*/ 24296 h 1575910"/>
              <a:gd name="connsiteX42" fmla="*/ 311067 w 2202284"/>
              <a:gd name="connsiteY42" fmla="*/ 64641 h 1575910"/>
              <a:gd name="connsiteX43" fmla="*/ 247282 w 2202284"/>
              <a:gd name="connsiteY43" fmla="*/ 56832 h 1575910"/>
              <a:gd name="connsiteX44" fmla="*/ 0 w 2202284"/>
              <a:gd name="connsiteY44" fmla="*/ 0 h 1575910"/>
              <a:gd name="connsiteX45" fmla="*/ 64674 w 2202284"/>
              <a:gd name="connsiteY45" fmla="*/ 1202 h 1575910"/>
              <a:gd name="connsiteX46" fmla="*/ 63406 w 2202284"/>
              <a:gd name="connsiteY46" fmla="*/ 37266 h 1575910"/>
              <a:gd name="connsiteX47" fmla="*/ 0 w 2202284"/>
              <a:gd name="connsiteY47" fmla="*/ 37266 h 157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202284" h="1575910">
                <a:moveTo>
                  <a:pt x="2179135" y="1505682"/>
                </a:moveTo>
                <a:cubicBezTo>
                  <a:pt x="2188137" y="1523845"/>
                  <a:pt x="2195854" y="1544429"/>
                  <a:pt x="2202284" y="1563802"/>
                </a:cubicBezTo>
                <a:lnTo>
                  <a:pt x="2164988" y="1575910"/>
                </a:lnTo>
                <a:cubicBezTo>
                  <a:pt x="2158558" y="1556537"/>
                  <a:pt x="2150842" y="1537164"/>
                  <a:pt x="2143125" y="1519001"/>
                </a:cubicBezTo>
                <a:close/>
                <a:moveTo>
                  <a:pt x="2079123" y="1269391"/>
                </a:moveTo>
                <a:cubicBezTo>
                  <a:pt x="2089467" y="1288624"/>
                  <a:pt x="2099810" y="1307858"/>
                  <a:pt x="2108861" y="1327091"/>
                </a:cubicBezTo>
                <a:lnTo>
                  <a:pt x="2072658" y="1345042"/>
                </a:lnTo>
                <a:cubicBezTo>
                  <a:pt x="2063607" y="1325809"/>
                  <a:pt x="2054556" y="1305293"/>
                  <a:pt x="2044212" y="1286060"/>
                </a:cubicBezTo>
                <a:close/>
                <a:moveTo>
                  <a:pt x="1942856" y="1049583"/>
                </a:moveTo>
                <a:cubicBezTo>
                  <a:pt x="1955067" y="1067534"/>
                  <a:pt x="1966058" y="1086768"/>
                  <a:pt x="1977048" y="1106001"/>
                </a:cubicBezTo>
                <a:lnTo>
                  <a:pt x="1945298" y="1125234"/>
                </a:lnTo>
                <a:cubicBezTo>
                  <a:pt x="1934308" y="1107283"/>
                  <a:pt x="1923318" y="1089332"/>
                  <a:pt x="1912327" y="1071381"/>
                </a:cubicBezTo>
                <a:close/>
                <a:moveTo>
                  <a:pt x="1792782" y="846259"/>
                </a:moveTo>
                <a:cubicBezTo>
                  <a:pt x="1806568" y="862000"/>
                  <a:pt x="1820354" y="877741"/>
                  <a:pt x="1834141" y="893482"/>
                </a:cubicBezTo>
                <a:lnTo>
                  <a:pt x="1804061" y="916487"/>
                </a:lnTo>
                <a:cubicBezTo>
                  <a:pt x="1790275" y="900747"/>
                  <a:pt x="1777742" y="885006"/>
                  <a:pt x="1763955" y="869265"/>
                </a:cubicBezTo>
                <a:close/>
                <a:moveTo>
                  <a:pt x="1619033" y="653929"/>
                </a:moveTo>
                <a:cubicBezTo>
                  <a:pt x="1633562" y="668459"/>
                  <a:pt x="1648091" y="682988"/>
                  <a:pt x="1663831" y="697517"/>
                </a:cubicBezTo>
                <a:lnTo>
                  <a:pt x="1637194" y="724154"/>
                </a:lnTo>
                <a:cubicBezTo>
                  <a:pt x="1622665" y="708414"/>
                  <a:pt x="1608136" y="695096"/>
                  <a:pt x="1593606" y="680566"/>
                </a:cubicBezTo>
                <a:close/>
                <a:moveTo>
                  <a:pt x="1424352" y="489074"/>
                </a:moveTo>
                <a:cubicBezTo>
                  <a:pt x="1442303" y="501831"/>
                  <a:pt x="1458972" y="515863"/>
                  <a:pt x="1476923" y="528619"/>
                </a:cubicBezTo>
                <a:lnTo>
                  <a:pt x="1451279" y="559235"/>
                </a:lnTo>
                <a:cubicBezTo>
                  <a:pt x="1435892" y="545203"/>
                  <a:pt x="1417941" y="532446"/>
                  <a:pt x="1401272" y="518414"/>
                </a:cubicBezTo>
                <a:close/>
                <a:moveTo>
                  <a:pt x="1212971" y="346199"/>
                </a:moveTo>
                <a:cubicBezTo>
                  <a:pt x="1232204" y="355968"/>
                  <a:pt x="1250155" y="368180"/>
                  <a:pt x="1268106" y="379170"/>
                </a:cubicBezTo>
                <a:lnTo>
                  <a:pt x="1247591" y="410920"/>
                </a:lnTo>
                <a:cubicBezTo>
                  <a:pt x="1229640" y="399930"/>
                  <a:pt x="1211688" y="388939"/>
                  <a:pt x="1192455" y="377949"/>
                </a:cubicBezTo>
                <a:close/>
                <a:moveTo>
                  <a:pt x="990304" y="225304"/>
                </a:moveTo>
                <a:cubicBezTo>
                  <a:pt x="1009222" y="233767"/>
                  <a:pt x="1029401" y="242229"/>
                  <a:pt x="1048319" y="251900"/>
                </a:cubicBezTo>
                <a:lnTo>
                  <a:pt x="1030662" y="284540"/>
                </a:lnTo>
                <a:cubicBezTo>
                  <a:pt x="1011744" y="276078"/>
                  <a:pt x="992826" y="267616"/>
                  <a:pt x="972647" y="257945"/>
                </a:cubicBezTo>
                <a:close/>
                <a:moveTo>
                  <a:pt x="753958" y="126391"/>
                </a:moveTo>
                <a:cubicBezTo>
                  <a:pt x="773331" y="134108"/>
                  <a:pt x="792704" y="140538"/>
                  <a:pt x="812077" y="149540"/>
                </a:cubicBezTo>
                <a:lnTo>
                  <a:pt x="799969" y="185550"/>
                </a:lnTo>
                <a:cubicBezTo>
                  <a:pt x="780596" y="177834"/>
                  <a:pt x="761223" y="171403"/>
                  <a:pt x="741849" y="163687"/>
                </a:cubicBezTo>
                <a:close/>
                <a:moveTo>
                  <a:pt x="507581" y="54952"/>
                </a:moveTo>
                <a:cubicBezTo>
                  <a:pt x="528888" y="58786"/>
                  <a:pt x="548941" y="63898"/>
                  <a:pt x="570247" y="70288"/>
                </a:cubicBezTo>
                <a:lnTo>
                  <a:pt x="560220" y="108626"/>
                </a:lnTo>
                <a:cubicBezTo>
                  <a:pt x="540167" y="102237"/>
                  <a:pt x="518861" y="97125"/>
                  <a:pt x="500061" y="93291"/>
                </a:cubicBezTo>
                <a:close/>
                <a:moveTo>
                  <a:pt x="251109" y="16487"/>
                </a:moveTo>
                <a:cubicBezTo>
                  <a:pt x="272796" y="19090"/>
                  <a:pt x="294483" y="21693"/>
                  <a:pt x="317446" y="24296"/>
                </a:cubicBezTo>
                <a:lnTo>
                  <a:pt x="311067" y="64641"/>
                </a:lnTo>
                <a:cubicBezTo>
                  <a:pt x="289380" y="62038"/>
                  <a:pt x="268969" y="59435"/>
                  <a:pt x="247282" y="56832"/>
                </a:cubicBezTo>
                <a:close/>
                <a:moveTo>
                  <a:pt x="0" y="0"/>
                </a:moveTo>
                <a:cubicBezTo>
                  <a:pt x="21558" y="0"/>
                  <a:pt x="43116" y="0"/>
                  <a:pt x="64674" y="1202"/>
                </a:cubicBezTo>
                <a:lnTo>
                  <a:pt x="63406" y="37266"/>
                </a:lnTo>
                <a:cubicBezTo>
                  <a:pt x="41848" y="37266"/>
                  <a:pt x="20290" y="37266"/>
                  <a:pt x="0" y="37266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66E33D-E2BB-B44B-9F8E-C6FE5CB7BD7B}"/>
              </a:ext>
            </a:extLst>
          </p:cNvPr>
          <p:cNvSpPr txBox="1"/>
          <p:nvPr/>
        </p:nvSpPr>
        <p:spPr>
          <a:xfrm>
            <a:off x="205267" y="404274"/>
            <a:ext cx="3516341" cy="24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2250" indent="-222250">
              <a:lnSpc>
                <a:spcPts val="1900"/>
              </a:lnSpc>
              <a:buClr>
                <a:schemeClr val="bg1"/>
              </a:buClr>
              <a:buSzPct val="80000"/>
            </a:pPr>
            <a:r>
              <a:rPr lang="en-US" spc="60" dirty="0">
                <a:solidFill>
                  <a:srgbClr val="0001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MEETING DBS’ NEEDS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BB1F5B8-D263-394D-849F-6BD148FEC098}"/>
              </a:ext>
            </a:extLst>
          </p:cNvPr>
          <p:cNvSpPr/>
          <p:nvPr/>
        </p:nvSpPr>
        <p:spPr>
          <a:xfrm>
            <a:off x="2722708" y="1241130"/>
            <a:ext cx="149849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en-SG" sz="1000" b="1" dirty="0">
                <a:latin typeface="Calibri" panose="020F0502020204030204" pitchFamily="34" charset="0"/>
              </a:rPr>
              <a:t>Integrated technology and data-driven insights.</a:t>
            </a:r>
          </a:p>
          <a:p>
            <a:pPr algn="ctr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endParaRPr lang="en-GB" sz="1000" b="1" dirty="0">
              <a:latin typeface="Calibri" panose="020F0502020204030204" pitchFamily="34" charset="0"/>
            </a:endParaRPr>
          </a:p>
          <a:p>
            <a:pPr algn="ctr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en-SG" sz="1000" b="1" dirty="0">
                <a:latin typeface="Calibri" panose="020F0502020204030204" pitchFamily="34" charset="0"/>
              </a:rPr>
              <a:t>Competitive advantage through futurology.</a:t>
            </a:r>
            <a:endParaRPr lang="en-GB" sz="1000" b="1" dirty="0">
              <a:latin typeface="Calibri" panose="020F050202020403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1AB5D07-7A91-8740-A768-276EAA843855}"/>
              </a:ext>
            </a:extLst>
          </p:cNvPr>
          <p:cNvSpPr/>
          <p:nvPr/>
        </p:nvSpPr>
        <p:spPr>
          <a:xfrm>
            <a:off x="7045421" y="1431165"/>
            <a:ext cx="127214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  <a:buSzPct val="70000"/>
            </a:pPr>
            <a:r>
              <a:rPr lang="en-SG" sz="1000" b="1" dirty="0">
                <a:latin typeface="Calibri" panose="020F0502020204030204" pitchFamily="34" charset="0"/>
              </a:rPr>
              <a:t>Global consistency, compliance &amp; risk mitigation.</a:t>
            </a:r>
            <a:endParaRPr lang="en-GB" sz="1000" b="1" dirty="0">
              <a:latin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13E6FE3-9615-384E-A3AE-C2D29AECEA39}"/>
              </a:ext>
            </a:extLst>
          </p:cNvPr>
          <p:cNvSpPr/>
          <p:nvPr/>
        </p:nvSpPr>
        <p:spPr>
          <a:xfrm>
            <a:off x="4810430" y="1243746"/>
            <a:ext cx="1617534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tx1">
                  <a:lumMod val="65000"/>
                  <a:lumOff val="35000"/>
                </a:schemeClr>
              </a:buClr>
              <a:buSzPct val="70000"/>
            </a:pPr>
            <a:r>
              <a:rPr lang="en-SG" sz="1000" b="1" dirty="0">
                <a:solidFill>
                  <a:srgbClr val="CC0000"/>
                </a:solidFill>
                <a:latin typeface="Calibri" panose="020F0502020204030204" pitchFamily="34" charset="0"/>
              </a:rPr>
              <a:t>Strategic focus through simplification and speed.</a:t>
            </a:r>
            <a:endParaRPr lang="en-GB" sz="1000" b="1" dirty="0">
              <a:solidFill>
                <a:srgbClr val="CC0000"/>
              </a:solidFill>
              <a:latin typeface="Calibri" panose="020F0502020204030204" pitchFamily="34" charset="0"/>
            </a:endParaRPr>
          </a:p>
          <a:p>
            <a:pPr algn="ctr">
              <a:buClr>
                <a:schemeClr val="tx1">
                  <a:lumMod val="65000"/>
                  <a:lumOff val="35000"/>
                </a:schemeClr>
              </a:buClr>
              <a:buSzPct val="70000"/>
            </a:pPr>
            <a:endParaRPr lang="en-SG" sz="1000" b="1" dirty="0">
              <a:solidFill>
                <a:srgbClr val="CC0000"/>
              </a:solidFill>
              <a:latin typeface="Calibri" panose="020F0502020204030204" pitchFamily="34" charset="0"/>
            </a:endParaRPr>
          </a:p>
          <a:p>
            <a:pPr algn="ctr">
              <a:buClr>
                <a:schemeClr val="tx1">
                  <a:lumMod val="65000"/>
                  <a:lumOff val="35000"/>
                </a:schemeClr>
              </a:buClr>
              <a:buSzPct val="70000"/>
            </a:pPr>
            <a:r>
              <a:rPr lang="en-SG" sz="1000" b="1" dirty="0">
                <a:solidFill>
                  <a:srgbClr val="CC0000"/>
                </a:solidFill>
                <a:latin typeface="Calibri" panose="020F0502020204030204" pitchFamily="34" charset="0"/>
              </a:rPr>
              <a:t>Reduced total cost of occupancy &amp; efficient capital.</a:t>
            </a:r>
            <a:endParaRPr lang="en-GB" sz="1000" b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58773D-0A72-5D49-B21A-492D2315D35E}"/>
              </a:ext>
            </a:extLst>
          </p:cNvPr>
          <p:cNvSpPr/>
          <p:nvPr/>
        </p:nvSpPr>
        <p:spPr>
          <a:xfrm>
            <a:off x="820354" y="1431165"/>
            <a:ext cx="121877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</a:pPr>
            <a:r>
              <a:rPr lang="en-SG" sz="1000" b="1" dirty="0">
                <a:solidFill>
                  <a:srgbClr val="CC0000"/>
                </a:solidFill>
                <a:latin typeface="Calibri" panose="020F0502020204030204" pitchFamily="34" charset="0"/>
              </a:rPr>
              <a:t>Increased customer satisfaction.</a:t>
            </a:r>
            <a:endParaRPr lang="en-GB" sz="1000" b="1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78910F-9704-D945-A3C4-9D4AE8728558}"/>
              </a:ext>
            </a:extLst>
          </p:cNvPr>
          <p:cNvCxnSpPr/>
          <p:nvPr/>
        </p:nvCxnSpPr>
        <p:spPr>
          <a:xfrm>
            <a:off x="627321" y="2114831"/>
            <a:ext cx="1605516" cy="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ECC1B74-54C6-D243-A36D-1B5053190628}"/>
              </a:ext>
            </a:extLst>
          </p:cNvPr>
          <p:cNvCxnSpPr/>
          <p:nvPr/>
        </p:nvCxnSpPr>
        <p:spPr>
          <a:xfrm>
            <a:off x="2710299" y="2114831"/>
            <a:ext cx="16055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0F0052B-840D-CA46-99C8-FA7B6947CC4A}"/>
              </a:ext>
            </a:extLst>
          </p:cNvPr>
          <p:cNvCxnSpPr/>
          <p:nvPr/>
        </p:nvCxnSpPr>
        <p:spPr>
          <a:xfrm>
            <a:off x="4793277" y="2114831"/>
            <a:ext cx="1605516" cy="0"/>
          </a:xfrm>
          <a:prstGeom prst="line">
            <a:avLst/>
          </a:prstGeom>
          <a:ln w="3175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9177CA5-5831-1E46-8D98-C6F69B47789F}"/>
              </a:ext>
            </a:extLst>
          </p:cNvPr>
          <p:cNvCxnSpPr/>
          <p:nvPr/>
        </p:nvCxnSpPr>
        <p:spPr>
          <a:xfrm>
            <a:off x="6876256" y="2114831"/>
            <a:ext cx="160551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126">
            <a:extLst>
              <a:ext uri="{FF2B5EF4-FFF2-40B4-BE49-F238E27FC236}">
                <a16:creationId xmlns:a16="http://schemas.microsoft.com/office/drawing/2014/main" id="{F4C36EB1-61C7-9C4C-8313-4F6D787F9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187" y="2367776"/>
            <a:ext cx="2101430" cy="2098970"/>
          </a:xfrm>
          <a:custGeom>
            <a:avLst/>
            <a:gdLst>
              <a:gd name="T0" fmla="*/ 1884 w 3770"/>
              <a:gd name="T1" fmla="*/ 3767 h 3768"/>
              <a:gd name="T2" fmla="*/ 1884 w 3770"/>
              <a:gd name="T3" fmla="*/ 3717 h 3768"/>
              <a:gd name="T4" fmla="*/ 1884 w 3770"/>
              <a:gd name="T5" fmla="*/ 3717 h 3768"/>
              <a:gd name="T6" fmla="*/ 3717 w 3770"/>
              <a:gd name="T7" fmla="*/ 1884 h 3768"/>
              <a:gd name="T8" fmla="*/ 3717 w 3770"/>
              <a:gd name="T9" fmla="*/ 1884 h 3768"/>
              <a:gd name="T10" fmla="*/ 1884 w 3770"/>
              <a:gd name="T11" fmla="*/ 51 h 3768"/>
              <a:gd name="T12" fmla="*/ 1884 w 3770"/>
              <a:gd name="T13" fmla="*/ 51 h 3768"/>
              <a:gd name="T14" fmla="*/ 51 w 3770"/>
              <a:gd name="T15" fmla="*/ 1884 h 3768"/>
              <a:gd name="T16" fmla="*/ 0 w 3770"/>
              <a:gd name="T17" fmla="*/ 1884 h 3768"/>
              <a:gd name="T18" fmla="*/ 0 w 3770"/>
              <a:gd name="T19" fmla="*/ 1884 h 3768"/>
              <a:gd name="T20" fmla="*/ 1884 w 3770"/>
              <a:gd name="T21" fmla="*/ 0 h 3768"/>
              <a:gd name="T22" fmla="*/ 1884 w 3770"/>
              <a:gd name="T23" fmla="*/ 0 h 3768"/>
              <a:gd name="T24" fmla="*/ 3769 w 3770"/>
              <a:gd name="T25" fmla="*/ 1884 h 3768"/>
              <a:gd name="T26" fmla="*/ 3769 w 3770"/>
              <a:gd name="T27" fmla="*/ 1884 h 3768"/>
              <a:gd name="T28" fmla="*/ 1884 w 3770"/>
              <a:gd name="T29" fmla="*/ 3767 h 3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70" h="3768">
                <a:moveTo>
                  <a:pt x="1884" y="3767"/>
                </a:moveTo>
                <a:lnTo>
                  <a:pt x="1884" y="3717"/>
                </a:lnTo>
                <a:lnTo>
                  <a:pt x="1884" y="3717"/>
                </a:lnTo>
                <a:cubicBezTo>
                  <a:pt x="2895" y="3717"/>
                  <a:pt x="3717" y="2894"/>
                  <a:pt x="3717" y="1884"/>
                </a:cubicBezTo>
                <a:lnTo>
                  <a:pt x="3717" y="1884"/>
                </a:lnTo>
                <a:cubicBezTo>
                  <a:pt x="3717" y="873"/>
                  <a:pt x="2895" y="51"/>
                  <a:pt x="1884" y="51"/>
                </a:cubicBezTo>
                <a:lnTo>
                  <a:pt x="1884" y="51"/>
                </a:lnTo>
                <a:cubicBezTo>
                  <a:pt x="873" y="51"/>
                  <a:pt x="51" y="873"/>
                  <a:pt x="51" y="1884"/>
                </a:cubicBezTo>
                <a:lnTo>
                  <a:pt x="0" y="1884"/>
                </a:lnTo>
                <a:lnTo>
                  <a:pt x="0" y="1884"/>
                </a:lnTo>
                <a:cubicBezTo>
                  <a:pt x="0" y="845"/>
                  <a:pt x="845" y="0"/>
                  <a:pt x="1884" y="0"/>
                </a:cubicBezTo>
                <a:lnTo>
                  <a:pt x="1884" y="0"/>
                </a:lnTo>
                <a:cubicBezTo>
                  <a:pt x="2923" y="0"/>
                  <a:pt x="3769" y="845"/>
                  <a:pt x="3769" y="1884"/>
                </a:cubicBezTo>
                <a:lnTo>
                  <a:pt x="3769" y="1884"/>
                </a:lnTo>
                <a:cubicBezTo>
                  <a:pt x="3769" y="2922"/>
                  <a:pt x="2923" y="3767"/>
                  <a:pt x="1884" y="3767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7A93EA-3E5A-E246-9C9D-BD6D57C3A3A4}"/>
              </a:ext>
            </a:extLst>
          </p:cNvPr>
          <p:cNvGrpSpPr/>
          <p:nvPr/>
        </p:nvGrpSpPr>
        <p:grpSpPr>
          <a:xfrm>
            <a:off x="6681379" y="2405970"/>
            <a:ext cx="1998158" cy="2055323"/>
            <a:chOff x="6681379" y="2405970"/>
            <a:chExt cx="1998158" cy="2055323"/>
          </a:xfrm>
        </p:grpSpPr>
        <p:sp>
          <p:nvSpPr>
            <p:cNvPr id="70" name="Chord 69">
              <a:extLst>
                <a:ext uri="{FF2B5EF4-FFF2-40B4-BE49-F238E27FC236}">
                  <a16:creationId xmlns:a16="http://schemas.microsoft.com/office/drawing/2014/main" id="{9ADF2630-9782-4E41-9572-77EF06B08AA2}"/>
                </a:ext>
              </a:extLst>
            </p:cNvPr>
            <p:cNvSpPr/>
            <p:nvPr/>
          </p:nvSpPr>
          <p:spPr>
            <a:xfrm rot="18000000">
              <a:off x="6681379" y="2405970"/>
              <a:ext cx="1998158" cy="1998158"/>
            </a:xfrm>
            <a:prstGeom prst="chord">
              <a:avLst>
                <a:gd name="adj1" fmla="val 2972088"/>
                <a:gd name="adj2" fmla="val 1500698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609">
              <a:extLst>
                <a:ext uri="{FF2B5EF4-FFF2-40B4-BE49-F238E27FC236}">
                  <a16:creationId xmlns:a16="http://schemas.microsoft.com/office/drawing/2014/main" id="{60F50863-5DE4-A841-A9A0-FB4DD797D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3089" y="3756440"/>
              <a:ext cx="987473" cy="704853"/>
            </a:xfrm>
            <a:custGeom>
              <a:avLst/>
              <a:gdLst>
                <a:gd name="connsiteX0" fmla="*/ 2144396 w 2207800"/>
                <a:gd name="connsiteY0" fmla="*/ 1538654 h 1575917"/>
                <a:gd name="connsiteX1" fmla="*/ 2207800 w 2207800"/>
                <a:gd name="connsiteY1" fmla="*/ 1538654 h 1575917"/>
                <a:gd name="connsiteX2" fmla="*/ 2207800 w 2207800"/>
                <a:gd name="connsiteY2" fmla="*/ 1575917 h 1575917"/>
                <a:gd name="connsiteX3" fmla="*/ 2143128 w 2207800"/>
                <a:gd name="connsiteY3" fmla="*/ 1574715 h 1575917"/>
                <a:gd name="connsiteX4" fmla="*/ 1889956 w 2207800"/>
                <a:gd name="connsiteY4" fmla="*/ 1516673 h 1575917"/>
                <a:gd name="connsiteX5" fmla="*/ 1955014 w 2207800"/>
                <a:gd name="connsiteY5" fmla="*/ 1523802 h 1575917"/>
                <a:gd name="connsiteX6" fmla="*/ 1951188 w 2207800"/>
                <a:gd name="connsiteY6" fmla="*/ 1559447 h 1575917"/>
                <a:gd name="connsiteX7" fmla="*/ 1884854 w 2207800"/>
                <a:gd name="connsiteY7" fmla="*/ 1552318 h 1575917"/>
                <a:gd name="connsiteX8" fmla="*/ 1641928 w 2207800"/>
                <a:gd name="connsiteY8" fmla="*/ 1467214 h 1575917"/>
                <a:gd name="connsiteX9" fmla="*/ 1702280 w 2207800"/>
                <a:gd name="connsiteY9" fmla="*/ 1482549 h 1575917"/>
                <a:gd name="connsiteX10" fmla="*/ 1693658 w 2207800"/>
                <a:gd name="connsiteY10" fmla="*/ 1520888 h 1575917"/>
                <a:gd name="connsiteX11" fmla="*/ 1632076 w 2207800"/>
                <a:gd name="connsiteY11" fmla="*/ 1505553 h 1575917"/>
                <a:gd name="connsiteX12" fmla="*/ 1404392 w 2207800"/>
                <a:gd name="connsiteY12" fmla="*/ 1395779 h 1575917"/>
                <a:gd name="connsiteX13" fmla="*/ 1465938 w 2207800"/>
                <a:gd name="connsiteY13" fmla="*/ 1418928 h 1575917"/>
                <a:gd name="connsiteX14" fmla="*/ 1453116 w 2207800"/>
                <a:gd name="connsiteY14" fmla="*/ 1454938 h 1575917"/>
                <a:gd name="connsiteX15" fmla="*/ 1390288 w 2207800"/>
                <a:gd name="connsiteY15" fmla="*/ 1433075 h 1575917"/>
                <a:gd name="connsiteX16" fmla="*/ 1171944 w 2207800"/>
                <a:gd name="connsiteY16" fmla="*/ 1296865 h 1575917"/>
                <a:gd name="connsiteX17" fmla="*/ 1229642 w 2207800"/>
                <a:gd name="connsiteY17" fmla="*/ 1323461 h 1575917"/>
                <a:gd name="connsiteX18" fmla="*/ 1212974 w 2207800"/>
                <a:gd name="connsiteY18" fmla="*/ 1356101 h 1575917"/>
                <a:gd name="connsiteX19" fmla="*/ 1153992 w 2207800"/>
                <a:gd name="connsiteY19" fmla="*/ 1328296 h 1575917"/>
                <a:gd name="connsiteX20" fmla="*/ 955624 w 2207800"/>
                <a:gd name="connsiteY20" fmla="*/ 1170474 h 1575917"/>
                <a:gd name="connsiteX21" fmla="*/ 1009856 w 2207800"/>
                <a:gd name="connsiteY21" fmla="*/ 1203445 h 1575917"/>
                <a:gd name="connsiteX22" fmla="*/ 988416 w 2207800"/>
                <a:gd name="connsiteY22" fmla="*/ 1235195 h 1575917"/>
                <a:gd name="connsiteX23" fmla="*/ 934184 w 2207800"/>
                <a:gd name="connsiteY23" fmla="*/ 1201003 h 1575917"/>
                <a:gd name="connsiteX24" fmla="*/ 751012 w 2207800"/>
                <a:gd name="connsiteY24" fmla="*/ 1016609 h 1575917"/>
                <a:gd name="connsiteX25" fmla="*/ 801018 w 2207800"/>
                <a:gd name="connsiteY25" fmla="*/ 1056715 h 1575917"/>
                <a:gd name="connsiteX26" fmla="*/ 776656 w 2207800"/>
                <a:gd name="connsiteY26" fmla="*/ 1086795 h 1575917"/>
                <a:gd name="connsiteX27" fmla="*/ 725368 w 2207800"/>
                <a:gd name="connsiteY27" fmla="*/ 1046689 h 1575917"/>
                <a:gd name="connsiteX28" fmla="*/ 565168 w 2207800"/>
                <a:gd name="connsiteY28" fmla="*/ 851753 h 1575917"/>
                <a:gd name="connsiteX29" fmla="*/ 608758 w 2207800"/>
                <a:gd name="connsiteY29" fmla="*/ 895343 h 1575917"/>
                <a:gd name="connsiteX30" fmla="*/ 583330 w 2207800"/>
                <a:gd name="connsiteY30" fmla="*/ 921981 h 1575917"/>
                <a:gd name="connsiteX31" fmla="*/ 538530 w 2207800"/>
                <a:gd name="connsiteY31" fmla="*/ 877181 h 1575917"/>
                <a:gd name="connsiteX32" fmla="*/ 398260 w 2207800"/>
                <a:gd name="connsiteY32" fmla="*/ 659423 h 1575917"/>
                <a:gd name="connsiteX33" fmla="*/ 438364 w 2207800"/>
                <a:gd name="connsiteY33" fmla="*/ 710712 h 1575917"/>
                <a:gd name="connsiteX34" fmla="*/ 408286 w 2207800"/>
                <a:gd name="connsiteY34" fmla="*/ 735074 h 1575917"/>
                <a:gd name="connsiteX35" fmla="*/ 368180 w 2207800"/>
                <a:gd name="connsiteY35" fmla="*/ 683785 h 1575917"/>
                <a:gd name="connsiteX36" fmla="*/ 251558 w 2207800"/>
                <a:gd name="connsiteY36" fmla="*/ 456099 h 1575917"/>
                <a:gd name="connsiteX37" fmla="*/ 284530 w 2207800"/>
                <a:gd name="connsiteY37" fmla="*/ 511235 h 1575917"/>
                <a:gd name="connsiteX38" fmla="*/ 254002 w 2207800"/>
                <a:gd name="connsiteY38" fmla="*/ 531750 h 1575917"/>
                <a:gd name="connsiteX39" fmla="*/ 219808 w 2207800"/>
                <a:gd name="connsiteY39" fmla="*/ 476615 h 1575917"/>
                <a:gd name="connsiteX40" fmla="*/ 135118 w 2207800"/>
                <a:gd name="connsiteY40" fmla="*/ 236291 h 1575917"/>
                <a:gd name="connsiteX41" fmla="*/ 163564 w 2207800"/>
                <a:gd name="connsiteY41" fmla="*/ 293991 h 1575917"/>
                <a:gd name="connsiteX42" fmla="*/ 128654 w 2207800"/>
                <a:gd name="connsiteY42" fmla="*/ 311942 h 1575917"/>
                <a:gd name="connsiteX43" fmla="*/ 98916 w 2207800"/>
                <a:gd name="connsiteY43" fmla="*/ 252960 h 1575917"/>
                <a:gd name="connsiteX44" fmla="*/ 36014 w 2207800"/>
                <a:gd name="connsiteY44" fmla="*/ 0 h 1575917"/>
                <a:gd name="connsiteX45" fmla="*/ 59164 w 2207800"/>
                <a:gd name="connsiteY45" fmla="*/ 56907 h 1575917"/>
                <a:gd name="connsiteX46" fmla="*/ 21866 w 2207800"/>
                <a:gd name="connsiteY46" fmla="*/ 70225 h 1575917"/>
                <a:gd name="connsiteX47" fmla="*/ 0 w 2207800"/>
                <a:gd name="connsiteY47" fmla="*/ 12108 h 1575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07800" h="1575917">
                  <a:moveTo>
                    <a:pt x="2144396" y="1538654"/>
                  </a:moveTo>
                  <a:cubicBezTo>
                    <a:pt x="2165954" y="1538654"/>
                    <a:pt x="2186242" y="1538654"/>
                    <a:pt x="2207800" y="1538654"/>
                  </a:cubicBezTo>
                  <a:lnTo>
                    <a:pt x="2207800" y="1575917"/>
                  </a:lnTo>
                  <a:cubicBezTo>
                    <a:pt x="2186242" y="1575917"/>
                    <a:pt x="2164684" y="1575917"/>
                    <a:pt x="2143128" y="1574715"/>
                  </a:cubicBezTo>
                  <a:close/>
                  <a:moveTo>
                    <a:pt x="1889956" y="1516673"/>
                  </a:moveTo>
                  <a:cubicBezTo>
                    <a:pt x="1911642" y="1519049"/>
                    <a:pt x="1933328" y="1521426"/>
                    <a:pt x="1955014" y="1523802"/>
                  </a:cubicBezTo>
                  <a:lnTo>
                    <a:pt x="1951188" y="1559447"/>
                  </a:lnTo>
                  <a:cubicBezTo>
                    <a:pt x="1928226" y="1557071"/>
                    <a:pt x="1906540" y="1554694"/>
                    <a:pt x="1884854" y="1552318"/>
                  </a:cubicBezTo>
                  <a:close/>
                  <a:moveTo>
                    <a:pt x="1641928" y="1467214"/>
                  </a:moveTo>
                  <a:cubicBezTo>
                    <a:pt x="1661634" y="1473604"/>
                    <a:pt x="1682572" y="1477438"/>
                    <a:pt x="1702280" y="1482549"/>
                  </a:cubicBezTo>
                  <a:lnTo>
                    <a:pt x="1693658" y="1520888"/>
                  </a:lnTo>
                  <a:cubicBezTo>
                    <a:pt x="1673952" y="1515776"/>
                    <a:pt x="1653014" y="1510664"/>
                    <a:pt x="1632076" y="1505553"/>
                  </a:cubicBezTo>
                  <a:close/>
                  <a:moveTo>
                    <a:pt x="1404392" y="1395779"/>
                  </a:moveTo>
                  <a:cubicBezTo>
                    <a:pt x="1424906" y="1403495"/>
                    <a:pt x="1445422" y="1411212"/>
                    <a:pt x="1465938" y="1418928"/>
                  </a:cubicBezTo>
                  <a:lnTo>
                    <a:pt x="1453116" y="1454938"/>
                  </a:lnTo>
                  <a:cubicBezTo>
                    <a:pt x="1431318" y="1448508"/>
                    <a:pt x="1410802" y="1440791"/>
                    <a:pt x="1390288" y="1433075"/>
                  </a:cubicBezTo>
                  <a:close/>
                  <a:moveTo>
                    <a:pt x="1171944" y="1296865"/>
                  </a:moveTo>
                  <a:cubicBezTo>
                    <a:pt x="1189894" y="1305327"/>
                    <a:pt x="1210410" y="1313790"/>
                    <a:pt x="1229642" y="1323461"/>
                  </a:cubicBezTo>
                  <a:lnTo>
                    <a:pt x="1212974" y="1356101"/>
                  </a:lnTo>
                  <a:cubicBezTo>
                    <a:pt x="1193740" y="1347639"/>
                    <a:pt x="1173226" y="1339177"/>
                    <a:pt x="1153992" y="1328296"/>
                  </a:cubicBezTo>
                  <a:close/>
                  <a:moveTo>
                    <a:pt x="955624" y="1170474"/>
                  </a:moveTo>
                  <a:cubicBezTo>
                    <a:pt x="973282" y="1181464"/>
                    <a:pt x="990938" y="1192455"/>
                    <a:pt x="1009856" y="1203445"/>
                  </a:cubicBezTo>
                  <a:lnTo>
                    <a:pt x="988416" y="1235195"/>
                  </a:lnTo>
                  <a:cubicBezTo>
                    <a:pt x="970758" y="1224205"/>
                    <a:pt x="951840" y="1213214"/>
                    <a:pt x="934184" y="1201003"/>
                  </a:cubicBezTo>
                  <a:close/>
                  <a:moveTo>
                    <a:pt x="751012" y="1016609"/>
                  </a:moveTo>
                  <a:cubicBezTo>
                    <a:pt x="766398" y="1030396"/>
                    <a:pt x="784348" y="1042929"/>
                    <a:pt x="801018" y="1056715"/>
                  </a:cubicBezTo>
                  <a:lnTo>
                    <a:pt x="776656" y="1086795"/>
                  </a:lnTo>
                  <a:cubicBezTo>
                    <a:pt x="759986" y="1074262"/>
                    <a:pt x="742036" y="1060475"/>
                    <a:pt x="725368" y="1046689"/>
                  </a:cubicBezTo>
                  <a:close/>
                  <a:moveTo>
                    <a:pt x="565168" y="851753"/>
                  </a:moveTo>
                  <a:cubicBezTo>
                    <a:pt x="579698" y="866283"/>
                    <a:pt x="594228" y="880813"/>
                    <a:pt x="608758" y="895343"/>
                  </a:cubicBezTo>
                  <a:lnTo>
                    <a:pt x="583330" y="921981"/>
                  </a:lnTo>
                  <a:cubicBezTo>
                    <a:pt x="568800" y="907451"/>
                    <a:pt x="553060" y="892921"/>
                    <a:pt x="538530" y="877181"/>
                  </a:cubicBezTo>
                  <a:close/>
                  <a:moveTo>
                    <a:pt x="398260" y="659423"/>
                  </a:moveTo>
                  <a:cubicBezTo>
                    <a:pt x="410792" y="676092"/>
                    <a:pt x="424578" y="694043"/>
                    <a:pt x="438364" y="710712"/>
                  </a:cubicBezTo>
                  <a:lnTo>
                    <a:pt x="408286" y="735074"/>
                  </a:lnTo>
                  <a:cubicBezTo>
                    <a:pt x="394500" y="718405"/>
                    <a:pt x="380714" y="701736"/>
                    <a:pt x="368180" y="683785"/>
                  </a:cubicBezTo>
                  <a:close/>
                  <a:moveTo>
                    <a:pt x="251558" y="456099"/>
                  </a:moveTo>
                  <a:cubicBezTo>
                    <a:pt x="262550" y="474050"/>
                    <a:pt x="273540" y="492001"/>
                    <a:pt x="284530" y="511235"/>
                  </a:cubicBezTo>
                  <a:lnTo>
                    <a:pt x="254002" y="531750"/>
                  </a:lnTo>
                  <a:cubicBezTo>
                    <a:pt x="241790" y="513799"/>
                    <a:pt x="230800" y="495848"/>
                    <a:pt x="219808" y="476615"/>
                  </a:cubicBezTo>
                  <a:close/>
                  <a:moveTo>
                    <a:pt x="135118" y="236291"/>
                  </a:moveTo>
                  <a:cubicBezTo>
                    <a:pt x="144170" y="255524"/>
                    <a:pt x="153220" y="276040"/>
                    <a:pt x="163564" y="293991"/>
                  </a:cubicBezTo>
                  <a:lnTo>
                    <a:pt x="128654" y="311942"/>
                  </a:lnTo>
                  <a:cubicBezTo>
                    <a:pt x="118310" y="292709"/>
                    <a:pt x="107966" y="273476"/>
                    <a:pt x="98916" y="252960"/>
                  </a:cubicBezTo>
                  <a:close/>
                  <a:moveTo>
                    <a:pt x="36014" y="0"/>
                  </a:moveTo>
                  <a:cubicBezTo>
                    <a:pt x="43730" y="19373"/>
                    <a:pt x="50160" y="38745"/>
                    <a:pt x="59164" y="56907"/>
                  </a:cubicBezTo>
                  <a:lnTo>
                    <a:pt x="21866" y="70225"/>
                  </a:lnTo>
                  <a:cubicBezTo>
                    <a:pt x="14148" y="52064"/>
                    <a:pt x="6432" y="32691"/>
                    <a:pt x="0" y="121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D13463-4826-874E-BA67-1D15A88601C0}"/>
                </a:ext>
              </a:extLst>
            </p:cNvPr>
            <p:cNvSpPr/>
            <p:nvPr/>
          </p:nvSpPr>
          <p:spPr>
            <a:xfrm>
              <a:off x="7082795" y="3275247"/>
              <a:ext cx="1361857" cy="525785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2075" indent="-92075" defTabSz="685783">
                <a:lnSpc>
                  <a:spcPts val="1200"/>
                </a:lnSpc>
                <a:spcAft>
                  <a:spcPts val="500"/>
                </a:spcAft>
                <a:buClr>
                  <a:schemeClr val="bg1"/>
                </a:buClr>
                <a:buSzPct val="70000"/>
                <a:buFont typeface="System Font Regular"/>
                <a:buChar char="•"/>
              </a:pPr>
              <a:r>
                <a:rPr lang="en-US" sz="1000" dirty="0">
                  <a:solidFill>
                    <a:schemeClr val="bg1"/>
                  </a:solidFill>
                  <a:latin typeface="Calibri" panose="020F0502020204030204"/>
                </a:rPr>
                <a:t>One P/L.</a:t>
              </a:r>
            </a:p>
            <a:p>
              <a:pPr marL="92075" indent="-92075" defTabSz="685783">
                <a:lnSpc>
                  <a:spcPts val="1200"/>
                </a:lnSpc>
                <a:spcAft>
                  <a:spcPts val="500"/>
                </a:spcAft>
                <a:buClr>
                  <a:schemeClr val="bg1"/>
                </a:buClr>
                <a:buSzPct val="70000"/>
                <a:buFont typeface="System Font Regular"/>
                <a:buChar char="•"/>
              </a:pPr>
              <a:r>
                <a:rPr lang="en-US" sz="1000" dirty="0">
                  <a:solidFill>
                    <a:schemeClr val="bg1"/>
                  </a:solidFill>
                  <a:latin typeface="Calibri" panose="020F0502020204030204"/>
                </a:rPr>
                <a:t>Consistency of delivery and compliance.</a:t>
              </a:r>
              <a:endParaRPr lang="en-US" sz="1000" dirty="0">
                <a:solidFill>
                  <a:schemeClr val="bg1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0CBA30B-5F2E-3648-87A7-F5AB4F80C397}"/>
                </a:ext>
              </a:extLst>
            </p:cNvPr>
            <p:cNvSpPr/>
            <p:nvPr/>
          </p:nvSpPr>
          <p:spPr>
            <a:xfrm>
              <a:off x="6871372" y="2801696"/>
              <a:ext cx="1601585" cy="414420"/>
            </a:xfrm>
            <a:prstGeom prst="rect">
              <a:avLst/>
            </a:prstGeom>
            <a:noFill/>
          </p:spPr>
          <p:txBody>
            <a:bodyPr wrap="square" lIns="77925" tIns="38963" rIns="77925" bIns="38963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>
                <a:lnSpc>
                  <a:spcPts val="1300"/>
                </a:lnSpc>
                <a:buClr>
                  <a:prstClr val="black"/>
                </a:buClr>
                <a:buSzPct val="70000"/>
              </a:pPr>
              <a:r>
                <a:rPr lang="en-US" sz="1200" b="1" dirty="0">
                  <a:latin typeface="Calibri" panose="020F0502020204030204"/>
                </a:rPr>
                <a:t>OUR</a:t>
              </a:r>
              <a:br>
                <a:rPr lang="en-US" sz="1200" b="1" dirty="0">
                  <a:latin typeface="Calibri" panose="020F0502020204030204"/>
                </a:rPr>
              </a:br>
              <a:r>
                <a:rPr lang="en-US" sz="1200" b="1" dirty="0">
                  <a:latin typeface="Calibri" panose="020F0502020204030204"/>
                </a:rPr>
                <a:t>STRUCTURE</a:t>
              </a:r>
              <a:endParaRPr lang="en-SG" sz="1200" b="1" dirty="0">
                <a:latin typeface="Calibri" panose="020F0502020204030204"/>
              </a:endParaRPr>
            </a:p>
          </p:txBody>
        </p:sp>
        <p:sp>
          <p:nvSpPr>
            <p:cNvPr id="85" name="Freeform 145">
              <a:extLst>
                <a:ext uri="{FF2B5EF4-FFF2-40B4-BE49-F238E27FC236}">
                  <a16:creationId xmlns:a16="http://schemas.microsoft.com/office/drawing/2014/main" id="{97C0E60E-17CD-4345-AA90-C4BBACC35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4858" y="2542547"/>
              <a:ext cx="252941" cy="218115"/>
            </a:xfrm>
            <a:custGeom>
              <a:avLst/>
              <a:gdLst>
                <a:gd name="T0" fmla="*/ 64 w 64"/>
                <a:gd name="T1" fmla="*/ 51 h 55"/>
                <a:gd name="T2" fmla="*/ 60 w 64"/>
                <a:gd name="T3" fmla="*/ 55 h 55"/>
                <a:gd name="T4" fmla="*/ 49 w 64"/>
                <a:gd name="T5" fmla="*/ 55 h 55"/>
                <a:gd name="T6" fmla="*/ 45 w 64"/>
                <a:gd name="T7" fmla="*/ 51 h 55"/>
                <a:gd name="T8" fmla="*/ 45 w 64"/>
                <a:gd name="T9" fmla="*/ 40 h 55"/>
                <a:gd name="T10" fmla="*/ 49 w 64"/>
                <a:gd name="T11" fmla="*/ 36 h 55"/>
                <a:gd name="T12" fmla="*/ 52 w 64"/>
                <a:gd name="T13" fmla="*/ 36 h 55"/>
                <a:gd name="T14" fmla="*/ 52 w 64"/>
                <a:gd name="T15" fmla="*/ 30 h 55"/>
                <a:gd name="T16" fmla="*/ 34 w 64"/>
                <a:gd name="T17" fmla="*/ 30 h 55"/>
                <a:gd name="T18" fmla="*/ 34 w 64"/>
                <a:gd name="T19" fmla="*/ 36 h 55"/>
                <a:gd name="T20" fmla="*/ 37 w 64"/>
                <a:gd name="T21" fmla="*/ 36 h 55"/>
                <a:gd name="T22" fmla="*/ 41 w 64"/>
                <a:gd name="T23" fmla="*/ 40 h 55"/>
                <a:gd name="T24" fmla="*/ 41 w 64"/>
                <a:gd name="T25" fmla="*/ 51 h 55"/>
                <a:gd name="T26" fmla="*/ 37 w 64"/>
                <a:gd name="T27" fmla="*/ 55 h 55"/>
                <a:gd name="T28" fmla="*/ 26 w 64"/>
                <a:gd name="T29" fmla="*/ 55 h 55"/>
                <a:gd name="T30" fmla="*/ 23 w 64"/>
                <a:gd name="T31" fmla="*/ 51 h 55"/>
                <a:gd name="T32" fmla="*/ 23 w 64"/>
                <a:gd name="T33" fmla="*/ 40 h 55"/>
                <a:gd name="T34" fmla="*/ 26 w 64"/>
                <a:gd name="T35" fmla="*/ 36 h 55"/>
                <a:gd name="T36" fmla="*/ 29 w 64"/>
                <a:gd name="T37" fmla="*/ 36 h 55"/>
                <a:gd name="T38" fmla="*/ 29 w 64"/>
                <a:gd name="T39" fmla="*/ 30 h 55"/>
                <a:gd name="T40" fmla="*/ 11 w 64"/>
                <a:gd name="T41" fmla="*/ 30 h 55"/>
                <a:gd name="T42" fmla="*/ 11 w 64"/>
                <a:gd name="T43" fmla="*/ 36 h 55"/>
                <a:gd name="T44" fmla="*/ 15 w 64"/>
                <a:gd name="T45" fmla="*/ 36 h 55"/>
                <a:gd name="T46" fmla="*/ 18 w 64"/>
                <a:gd name="T47" fmla="*/ 40 h 55"/>
                <a:gd name="T48" fmla="*/ 18 w 64"/>
                <a:gd name="T49" fmla="*/ 51 h 55"/>
                <a:gd name="T50" fmla="*/ 15 w 64"/>
                <a:gd name="T51" fmla="*/ 55 h 55"/>
                <a:gd name="T52" fmla="*/ 3 w 64"/>
                <a:gd name="T53" fmla="*/ 55 h 55"/>
                <a:gd name="T54" fmla="*/ 0 w 64"/>
                <a:gd name="T55" fmla="*/ 51 h 55"/>
                <a:gd name="T56" fmla="*/ 0 w 64"/>
                <a:gd name="T57" fmla="*/ 40 h 55"/>
                <a:gd name="T58" fmla="*/ 3 w 64"/>
                <a:gd name="T59" fmla="*/ 36 h 55"/>
                <a:gd name="T60" fmla="*/ 7 w 64"/>
                <a:gd name="T61" fmla="*/ 36 h 55"/>
                <a:gd name="T62" fmla="*/ 7 w 64"/>
                <a:gd name="T63" fmla="*/ 30 h 55"/>
                <a:gd name="T64" fmla="*/ 11 w 64"/>
                <a:gd name="T65" fmla="*/ 25 h 55"/>
                <a:gd name="T66" fmla="*/ 29 w 64"/>
                <a:gd name="T67" fmla="*/ 25 h 55"/>
                <a:gd name="T68" fmla="*/ 29 w 64"/>
                <a:gd name="T69" fmla="*/ 18 h 55"/>
                <a:gd name="T70" fmla="*/ 26 w 64"/>
                <a:gd name="T71" fmla="*/ 18 h 55"/>
                <a:gd name="T72" fmla="*/ 23 w 64"/>
                <a:gd name="T73" fmla="*/ 15 h 55"/>
                <a:gd name="T74" fmla="*/ 23 w 64"/>
                <a:gd name="T75" fmla="*/ 3 h 55"/>
                <a:gd name="T76" fmla="*/ 26 w 64"/>
                <a:gd name="T77" fmla="*/ 0 h 55"/>
                <a:gd name="T78" fmla="*/ 37 w 64"/>
                <a:gd name="T79" fmla="*/ 0 h 55"/>
                <a:gd name="T80" fmla="*/ 41 w 64"/>
                <a:gd name="T81" fmla="*/ 3 h 55"/>
                <a:gd name="T82" fmla="*/ 41 w 64"/>
                <a:gd name="T83" fmla="*/ 15 h 55"/>
                <a:gd name="T84" fmla="*/ 37 w 64"/>
                <a:gd name="T85" fmla="*/ 18 h 55"/>
                <a:gd name="T86" fmla="*/ 34 w 64"/>
                <a:gd name="T87" fmla="*/ 18 h 55"/>
                <a:gd name="T88" fmla="*/ 34 w 64"/>
                <a:gd name="T89" fmla="*/ 25 h 55"/>
                <a:gd name="T90" fmla="*/ 52 w 64"/>
                <a:gd name="T91" fmla="*/ 25 h 55"/>
                <a:gd name="T92" fmla="*/ 57 w 64"/>
                <a:gd name="T93" fmla="*/ 30 h 55"/>
                <a:gd name="T94" fmla="*/ 57 w 64"/>
                <a:gd name="T95" fmla="*/ 36 h 55"/>
                <a:gd name="T96" fmla="*/ 60 w 64"/>
                <a:gd name="T97" fmla="*/ 36 h 55"/>
                <a:gd name="T98" fmla="*/ 64 w 64"/>
                <a:gd name="T99" fmla="*/ 40 h 55"/>
                <a:gd name="T100" fmla="*/ 64 w 64"/>
                <a:gd name="T101" fmla="*/ 51 h 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1838628-1313-4438-A2FE-FAC041DC3A91}"/>
              </a:ext>
            </a:extLst>
          </p:cNvPr>
          <p:cNvSpPr/>
          <p:nvPr/>
        </p:nvSpPr>
        <p:spPr>
          <a:xfrm>
            <a:off x="611188" y="874258"/>
            <a:ext cx="7885112" cy="207983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DBS OBJECTIVES</a:t>
            </a:r>
            <a:endParaRPr lang="en-GB" sz="12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5AABF3-D4B1-DA44-8381-928A056652DD}"/>
              </a:ext>
            </a:extLst>
          </p:cNvPr>
          <p:cNvGrpSpPr/>
          <p:nvPr/>
        </p:nvGrpSpPr>
        <p:grpSpPr>
          <a:xfrm>
            <a:off x="462740" y="2405970"/>
            <a:ext cx="1998158" cy="1998158"/>
            <a:chOff x="462740" y="2405970"/>
            <a:chExt cx="1998158" cy="1998158"/>
          </a:xfrm>
        </p:grpSpPr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FFE6B234-FE1A-C74A-A6DA-AF0D4CE23B6C}"/>
                </a:ext>
              </a:extLst>
            </p:cNvPr>
            <p:cNvSpPr/>
            <p:nvPr/>
          </p:nvSpPr>
          <p:spPr>
            <a:xfrm rot="18000000">
              <a:off x="462740" y="2405970"/>
              <a:ext cx="1998158" cy="1998158"/>
            </a:xfrm>
            <a:prstGeom prst="chord">
              <a:avLst>
                <a:gd name="adj1" fmla="val 2972088"/>
                <a:gd name="adj2" fmla="val 1500698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 146">
              <a:extLst>
                <a:ext uri="{FF2B5EF4-FFF2-40B4-BE49-F238E27FC236}">
                  <a16:creationId xmlns:a16="http://schemas.microsoft.com/office/drawing/2014/main" id="{E3431CEC-4D98-4549-A481-2D9FFA1E9E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4953" y="2491692"/>
              <a:ext cx="280745" cy="345575"/>
            </a:xfrm>
            <a:custGeom>
              <a:avLst/>
              <a:gdLst>
                <a:gd name="T0" fmla="*/ 49 w 64"/>
                <a:gd name="T1" fmla="*/ 42 h 70"/>
                <a:gd name="T2" fmla="*/ 33 w 64"/>
                <a:gd name="T3" fmla="*/ 58 h 70"/>
                <a:gd name="T4" fmla="*/ 33 w 64"/>
                <a:gd name="T5" fmla="*/ 46 h 70"/>
                <a:gd name="T6" fmla="*/ 31 w 64"/>
                <a:gd name="T7" fmla="*/ 45 h 70"/>
                <a:gd name="T8" fmla="*/ 31 w 64"/>
                <a:gd name="T9" fmla="*/ 58 h 70"/>
                <a:gd name="T10" fmla="*/ 14 w 64"/>
                <a:gd name="T11" fmla="*/ 42 h 70"/>
                <a:gd name="T12" fmla="*/ 1 w 64"/>
                <a:gd name="T13" fmla="*/ 33 h 70"/>
                <a:gd name="T14" fmla="*/ 3 w 64"/>
                <a:gd name="T15" fmla="*/ 31 h 70"/>
                <a:gd name="T16" fmla="*/ 4 w 64"/>
                <a:gd name="T17" fmla="*/ 31 h 70"/>
                <a:gd name="T18" fmla="*/ 4 w 64"/>
                <a:gd name="T19" fmla="*/ 7 h 70"/>
                <a:gd name="T20" fmla="*/ 9 w 64"/>
                <a:gd name="T21" fmla="*/ 0 h 70"/>
                <a:gd name="T22" fmla="*/ 54 w 64"/>
                <a:gd name="T23" fmla="*/ 0 h 70"/>
                <a:gd name="T24" fmla="*/ 60 w 64"/>
                <a:gd name="T25" fmla="*/ 7 h 70"/>
                <a:gd name="T26" fmla="*/ 60 w 64"/>
                <a:gd name="T27" fmla="*/ 31 h 70"/>
                <a:gd name="T28" fmla="*/ 61 w 64"/>
                <a:gd name="T29" fmla="*/ 31 h 70"/>
                <a:gd name="T30" fmla="*/ 63 w 64"/>
                <a:gd name="T31" fmla="*/ 33 h 70"/>
                <a:gd name="T32" fmla="*/ 49 w 64"/>
                <a:gd name="T33" fmla="*/ 42 h 70"/>
                <a:gd name="T34" fmla="*/ 57 w 64"/>
                <a:gd name="T35" fmla="*/ 9 h 70"/>
                <a:gd name="T36" fmla="*/ 52 w 64"/>
                <a:gd name="T37" fmla="*/ 4 h 70"/>
                <a:gd name="T38" fmla="*/ 12 w 64"/>
                <a:gd name="T39" fmla="*/ 4 h 70"/>
                <a:gd name="T40" fmla="*/ 7 w 64"/>
                <a:gd name="T41" fmla="*/ 9 h 70"/>
                <a:gd name="T42" fmla="*/ 7 w 64"/>
                <a:gd name="T43" fmla="*/ 33 h 70"/>
                <a:gd name="T44" fmla="*/ 27 w 64"/>
                <a:gd name="T45" fmla="*/ 37 h 70"/>
                <a:gd name="T46" fmla="*/ 30 w 64"/>
                <a:gd name="T47" fmla="*/ 38 h 70"/>
                <a:gd name="T48" fmla="*/ 30 w 64"/>
                <a:gd name="T49" fmla="*/ 38 h 70"/>
                <a:gd name="T50" fmla="*/ 33 w 64"/>
                <a:gd name="T51" fmla="*/ 40 h 70"/>
                <a:gd name="T52" fmla="*/ 37 w 64"/>
                <a:gd name="T53" fmla="*/ 37 h 70"/>
                <a:gd name="T54" fmla="*/ 57 w 64"/>
                <a:gd name="T55" fmla="*/ 33 h 70"/>
                <a:gd name="T56" fmla="*/ 57 w 64"/>
                <a:gd name="T57" fmla="*/ 9 h 70"/>
                <a:gd name="T58" fmla="*/ 23 w 64"/>
                <a:gd name="T59" fmla="*/ 34 h 70"/>
                <a:gd name="T60" fmla="*/ 16 w 64"/>
                <a:gd name="T61" fmla="*/ 27 h 70"/>
                <a:gd name="T62" fmla="*/ 23 w 64"/>
                <a:gd name="T63" fmla="*/ 20 h 70"/>
                <a:gd name="T64" fmla="*/ 31 w 64"/>
                <a:gd name="T65" fmla="*/ 27 h 70"/>
                <a:gd name="T66" fmla="*/ 23 w 64"/>
                <a:gd name="T67" fmla="*/ 34 h 70"/>
                <a:gd name="T68" fmla="*/ 41 w 64"/>
                <a:gd name="T69" fmla="*/ 34 h 70"/>
                <a:gd name="T70" fmla="*/ 33 w 64"/>
                <a:gd name="T71" fmla="*/ 27 h 70"/>
                <a:gd name="T72" fmla="*/ 41 w 64"/>
                <a:gd name="T73" fmla="*/ 20 h 70"/>
                <a:gd name="T74" fmla="*/ 49 w 64"/>
                <a:gd name="T75" fmla="*/ 27 h 70"/>
                <a:gd name="T76" fmla="*/ 41 w 64"/>
                <a:gd name="T77" fmla="*/ 34 h 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4" h="70">
                  <a:moveTo>
                    <a:pt x="49" y="42"/>
                  </a:moveTo>
                  <a:cubicBezTo>
                    <a:pt x="56" y="66"/>
                    <a:pt x="32" y="70"/>
                    <a:pt x="33" y="58"/>
                  </a:cubicBezTo>
                  <a:cubicBezTo>
                    <a:pt x="33" y="58"/>
                    <a:pt x="33" y="51"/>
                    <a:pt x="33" y="46"/>
                  </a:cubicBezTo>
                  <a:cubicBezTo>
                    <a:pt x="32" y="46"/>
                    <a:pt x="32" y="46"/>
                    <a:pt x="31" y="45"/>
                  </a:cubicBezTo>
                  <a:cubicBezTo>
                    <a:pt x="31" y="51"/>
                    <a:pt x="31" y="58"/>
                    <a:pt x="31" y="58"/>
                  </a:cubicBezTo>
                  <a:cubicBezTo>
                    <a:pt x="31" y="70"/>
                    <a:pt x="7" y="66"/>
                    <a:pt x="14" y="42"/>
                  </a:cubicBezTo>
                  <a:cubicBezTo>
                    <a:pt x="7" y="39"/>
                    <a:pt x="3" y="36"/>
                    <a:pt x="1" y="33"/>
                  </a:cubicBezTo>
                  <a:cubicBezTo>
                    <a:pt x="0" y="31"/>
                    <a:pt x="1" y="29"/>
                    <a:pt x="3" y="31"/>
                  </a:cubicBezTo>
                  <a:cubicBezTo>
                    <a:pt x="3" y="31"/>
                    <a:pt x="3" y="31"/>
                    <a:pt x="4" y="3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3"/>
                    <a:pt x="6" y="0"/>
                    <a:pt x="9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0"/>
                    <a:pt x="60" y="3"/>
                    <a:pt x="60" y="7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60" y="31"/>
                    <a:pt x="61" y="31"/>
                  </a:cubicBezTo>
                  <a:cubicBezTo>
                    <a:pt x="63" y="29"/>
                    <a:pt x="64" y="31"/>
                    <a:pt x="63" y="33"/>
                  </a:cubicBezTo>
                  <a:cubicBezTo>
                    <a:pt x="60" y="36"/>
                    <a:pt x="56" y="39"/>
                    <a:pt x="49" y="42"/>
                  </a:cubicBezTo>
                  <a:close/>
                  <a:moveTo>
                    <a:pt x="57" y="9"/>
                  </a:moveTo>
                  <a:cubicBezTo>
                    <a:pt x="57" y="5"/>
                    <a:pt x="56" y="4"/>
                    <a:pt x="5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7" y="5"/>
                    <a:pt x="7" y="9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15" y="38"/>
                    <a:pt x="23" y="37"/>
                    <a:pt x="27" y="37"/>
                  </a:cubicBezTo>
                  <a:cubicBezTo>
                    <a:pt x="28" y="37"/>
                    <a:pt x="29" y="37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1" y="39"/>
                    <a:pt x="32" y="39"/>
                    <a:pt x="33" y="40"/>
                  </a:cubicBezTo>
                  <a:cubicBezTo>
                    <a:pt x="33" y="38"/>
                    <a:pt x="34" y="37"/>
                    <a:pt x="37" y="37"/>
                  </a:cubicBezTo>
                  <a:cubicBezTo>
                    <a:pt x="41" y="37"/>
                    <a:pt x="48" y="38"/>
                    <a:pt x="57" y="33"/>
                  </a:cubicBezTo>
                  <a:lnTo>
                    <a:pt x="57" y="9"/>
                  </a:lnTo>
                  <a:close/>
                  <a:moveTo>
                    <a:pt x="23" y="34"/>
                  </a:moveTo>
                  <a:cubicBezTo>
                    <a:pt x="19" y="34"/>
                    <a:pt x="16" y="31"/>
                    <a:pt x="16" y="27"/>
                  </a:cubicBezTo>
                  <a:cubicBezTo>
                    <a:pt x="16" y="23"/>
                    <a:pt x="19" y="20"/>
                    <a:pt x="23" y="20"/>
                  </a:cubicBezTo>
                  <a:cubicBezTo>
                    <a:pt x="27" y="20"/>
                    <a:pt x="31" y="23"/>
                    <a:pt x="31" y="27"/>
                  </a:cubicBezTo>
                  <a:cubicBezTo>
                    <a:pt x="31" y="31"/>
                    <a:pt x="27" y="34"/>
                    <a:pt x="23" y="34"/>
                  </a:cubicBezTo>
                  <a:close/>
                  <a:moveTo>
                    <a:pt x="41" y="34"/>
                  </a:moveTo>
                  <a:cubicBezTo>
                    <a:pt x="37" y="34"/>
                    <a:pt x="33" y="31"/>
                    <a:pt x="33" y="27"/>
                  </a:cubicBezTo>
                  <a:cubicBezTo>
                    <a:pt x="33" y="23"/>
                    <a:pt x="37" y="20"/>
                    <a:pt x="41" y="20"/>
                  </a:cubicBezTo>
                  <a:cubicBezTo>
                    <a:pt x="45" y="20"/>
                    <a:pt x="49" y="23"/>
                    <a:pt x="49" y="27"/>
                  </a:cubicBezTo>
                  <a:cubicBezTo>
                    <a:pt x="49" y="31"/>
                    <a:pt x="45" y="34"/>
                    <a:pt x="41" y="34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56EC6E5-0269-46B1-B1C6-E32AC5DC2AA7}"/>
                </a:ext>
              </a:extLst>
            </p:cNvPr>
            <p:cNvSpPr/>
            <p:nvPr/>
          </p:nvSpPr>
          <p:spPr>
            <a:xfrm>
              <a:off x="663400" y="2833919"/>
              <a:ext cx="1597523" cy="412112"/>
            </a:xfrm>
            <a:prstGeom prst="rect">
              <a:avLst/>
            </a:prstGeom>
            <a:noFill/>
          </p:spPr>
          <p:txBody>
            <a:bodyPr wrap="square" lIns="77925" tIns="38963" rIns="77925" bIns="38963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>
                <a:lnSpc>
                  <a:spcPts val="1300"/>
                </a:lnSpc>
                <a:buClr>
                  <a:prstClr val="black"/>
                </a:buClr>
                <a:buSzPct val="70000"/>
              </a:pPr>
              <a:r>
                <a:rPr lang="en-SG" sz="1200" b="1" dirty="0">
                  <a:solidFill>
                    <a:srgbClr val="CC0000"/>
                  </a:solidFill>
                  <a:latin typeface="Calibri" panose="020F0502020204030204"/>
                </a:rPr>
                <a:t>OUR TEAM &amp; CULTURE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0C0D8C-01EB-4D77-B675-EE90CBD13206}"/>
                </a:ext>
              </a:extLst>
            </p:cNvPr>
            <p:cNvSpPr/>
            <p:nvPr/>
          </p:nvSpPr>
          <p:spPr>
            <a:xfrm>
              <a:off x="711188" y="3307470"/>
              <a:ext cx="1548877" cy="67967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2075" indent="-92075" defTabSz="685783">
                <a:lnSpc>
                  <a:spcPts val="1200"/>
                </a:lnSpc>
                <a:spcAft>
                  <a:spcPts val="500"/>
                </a:spcAft>
                <a:buClr>
                  <a:schemeClr val="bg1"/>
                </a:buClr>
                <a:buSzPct val="70000"/>
                <a:buFont typeface="System Font Regular"/>
                <a:buChar char="•"/>
              </a:pPr>
              <a:r>
                <a:rPr lang="en-US" sz="1000" kern="0" dirty="0">
                  <a:solidFill>
                    <a:schemeClr val="bg1"/>
                  </a:solidFill>
                  <a:latin typeface="Calibri"/>
                  <a:cs typeface="Calibri"/>
                </a:rPr>
                <a:t>Experienced in stakeholder management.</a:t>
              </a:r>
              <a:endParaRPr lang="en-US" sz="1000" kern="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  <a:p>
              <a:pPr marL="92075" indent="-92075" defTabSz="685783">
                <a:lnSpc>
                  <a:spcPts val="1200"/>
                </a:lnSpc>
                <a:spcAft>
                  <a:spcPts val="500"/>
                </a:spcAft>
                <a:buClr>
                  <a:schemeClr val="bg1"/>
                </a:buClr>
                <a:buSzPct val="70000"/>
                <a:buFont typeface="System Font Regular"/>
                <a:buChar char="•"/>
              </a:pPr>
              <a:r>
                <a:rPr lang="en-US" sz="1000" kern="0" dirty="0">
                  <a:solidFill>
                    <a:schemeClr val="bg1"/>
                  </a:solidFill>
                  <a:latin typeface="Calibri"/>
                  <a:cs typeface="Calibri"/>
                </a:rPr>
                <a:t>Rated by clients as </a:t>
              </a:r>
              <a:br>
                <a:rPr lang="en-US" sz="1000" kern="0" dirty="0">
                  <a:latin typeface="Calibri" charset="0"/>
                  <a:cs typeface="Calibri" charset="0"/>
                </a:rPr>
              </a:br>
              <a:r>
                <a:rPr lang="en-US" sz="1000" kern="0" dirty="0">
                  <a:solidFill>
                    <a:schemeClr val="bg1"/>
                  </a:solidFill>
                  <a:latin typeface="Calibri"/>
                  <a:cs typeface="Calibri"/>
                </a:rPr>
                <a:t>“Easy to do business with”. </a:t>
              </a:r>
              <a:endParaRPr lang="en-US" sz="1000" kern="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</p:grpSp>
      <p:sp>
        <p:nvSpPr>
          <p:cNvPr id="38" name="Freeform 125">
            <a:extLst>
              <a:ext uri="{FF2B5EF4-FFF2-40B4-BE49-F238E27FC236}">
                <a16:creationId xmlns:a16="http://schemas.microsoft.com/office/drawing/2014/main" id="{B08BB6B3-4753-B343-8470-8F0BADE24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7253" y="3417262"/>
            <a:ext cx="2098971" cy="1049484"/>
          </a:xfrm>
          <a:custGeom>
            <a:avLst/>
            <a:gdLst>
              <a:gd name="T0" fmla="*/ 1883 w 3768"/>
              <a:gd name="T1" fmla="*/ 1883 h 1884"/>
              <a:gd name="T2" fmla="*/ 1883 w 3768"/>
              <a:gd name="T3" fmla="*/ 1883 h 1884"/>
              <a:gd name="T4" fmla="*/ 0 w 3768"/>
              <a:gd name="T5" fmla="*/ 0 h 1884"/>
              <a:gd name="T6" fmla="*/ 50 w 3768"/>
              <a:gd name="T7" fmla="*/ 0 h 1884"/>
              <a:gd name="T8" fmla="*/ 50 w 3768"/>
              <a:gd name="T9" fmla="*/ 0 h 1884"/>
              <a:gd name="T10" fmla="*/ 1883 w 3768"/>
              <a:gd name="T11" fmla="*/ 1833 h 1884"/>
              <a:gd name="T12" fmla="*/ 1883 w 3768"/>
              <a:gd name="T13" fmla="*/ 1833 h 1884"/>
              <a:gd name="T14" fmla="*/ 3716 w 3768"/>
              <a:gd name="T15" fmla="*/ 0 h 1884"/>
              <a:gd name="T16" fmla="*/ 3767 w 3768"/>
              <a:gd name="T17" fmla="*/ 0 h 1884"/>
              <a:gd name="T18" fmla="*/ 3767 w 3768"/>
              <a:gd name="T19" fmla="*/ 0 h 1884"/>
              <a:gd name="T20" fmla="*/ 1883 w 3768"/>
              <a:gd name="T21" fmla="*/ 1883 h 1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68" h="1884">
                <a:moveTo>
                  <a:pt x="1883" y="1883"/>
                </a:moveTo>
                <a:lnTo>
                  <a:pt x="1883" y="1883"/>
                </a:lnTo>
                <a:cubicBezTo>
                  <a:pt x="844" y="1883"/>
                  <a:pt x="0" y="1038"/>
                  <a:pt x="0" y="0"/>
                </a:cubicBezTo>
                <a:lnTo>
                  <a:pt x="50" y="0"/>
                </a:lnTo>
                <a:lnTo>
                  <a:pt x="50" y="0"/>
                </a:lnTo>
                <a:cubicBezTo>
                  <a:pt x="50" y="1010"/>
                  <a:pt x="872" y="1833"/>
                  <a:pt x="1883" y="1833"/>
                </a:cubicBezTo>
                <a:lnTo>
                  <a:pt x="1883" y="1833"/>
                </a:lnTo>
                <a:cubicBezTo>
                  <a:pt x="2894" y="1833"/>
                  <a:pt x="3716" y="1010"/>
                  <a:pt x="3716" y="0"/>
                </a:cubicBezTo>
                <a:lnTo>
                  <a:pt x="3767" y="0"/>
                </a:lnTo>
                <a:lnTo>
                  <a:pt x="3767" y="0"/>
                </a:lnTo>
                <a:cubicBezTo>
                  <a:pt x="3767" y="1038"/>
                  <a:pt x="2922" y="1883"/>
                  <a:pt x="1883" y="1883"/>
                </a:cubicBezTo>
              </a:path>
            </a:pathLst>
          </a:cu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75EC90-0221-AD4F-B4A5-CD3BC32FFE91}"/>
              </a:ext>
            </a:extLst>
          </p:cNvPr>
          <p:cNvGrpSpPr/>
          <p:nvPr/>
        </p:nvGrpSpPr>
        <p:grpSpPr>
          <a:xfrm>
            <a:off x="4603161" y="2372692"/>
            <a:ext cx="1998158" cy="2031436"/>
            <a:chOff x="4603161" y="2372692"/>
            <a:chExt cx="1998158" cy="2031436"/>
          </a:xfrm>
        </p:grpSpPr>
        <p:sp>
          <p:nvSpPr>
            <p:cNvPr id="69" name="Chord 68">
              <a:extLst>
                <a:ext uri="{FF2B5EF4-FFF2-40B4-BE49-F238E27FC236}">
                  <a16:creationId xmlns:a16="http://schemas.microsoft.com/office/drawing/2014/main" id="{07D569C2-388A-F34A-8E25-9A1596100C42}"/>
                </a:ext>
              </a:extLst>
            </p:cNvPr>
            <p:cNvSpPr/>
            <p:nvPr/>
          </p:nvSpPr>
          <p:spPr>
            <a:xfrm rot="18000000">
              <a:off x="4603161" y="2405970"/>
              <a:ext cx="1998158" cy="1998158"/>
            </a:xfrm>
            <a:prstGeom prst="chord">
              <a:avLst>
                <a:gd name="adj1" fmla="val 2972088"/>
                <a:gd name="adj2" fmla="val 1500698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608">
              <a:extLst>
                <a:ext uri="{FF2B5EF4-FFF2-40B4-BE49-F238E27FC236}">
                  <a16:creationId xmlns:a16="http://schemas.microsoft.com/office/drawing/2014/main" id="{E525C859-B9A0-B843-B23A-5E0E811CE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157" y="2372692"/>
              <a:ext cx="1963227" cy="704819"/>
            </a:xfrm>
            <a:custGeom>
              <a:avLst/>
              <a:gdLst>
                <a:gd name="connsiteX0" fmla="*/ 22667 w 4389398"/>
                <a:gd name="connsiteY0" fmla="*/ 1500189 h 1575840"/>
                <a:gd name="connsiteX1" fmla="*/ 59186 w 4389398"/>
                <a:gd name="connsiteY1" fmla="*/ 1514294 h 1575840"/>
                <a:gd name="connsiteX2" fmla="*/ 36519 w 4389398"/>
                <a:gd name="connsiteY2" fmla="*/ 1575840 h 1575840"/>
                <a:gd name="connsiteX3" fmla="*/ 0 w 4389398"/>
                <a:gd name="connsiteY3" fmla="*/ 1561736 h 1575840"/>
                <a:gd name="connsiteX4" fmla="*/ 22667 w 4389398"/>
                <a:gd name="connsiteY4" fmla="*/ 1500189 h 1575840"/>
                <a:gd name="connsiteX5" fmla="*/ 4365472 w 4389398"/>
                <a:gd name="connsiteY5" fmla="*/ 1445237 h 1575840"/>
                <a:gd name="connsiteX6" fmla="*/ 4389398 w 4389398"/>
                <a:gd name="connsiteY6" fmla="*/ 1506784 h 1575840"/>
                <a:gd name="connsiteX7" fmla="*/ 4354138 w 4389398"/>
                <a:gd name="connsiteY7" fmla="*/ 1520888 h 1575840"/>
                <a:gd name="connsiteX8" fmla="*/ 4330212 w 4389398"/>
                <a:gd name="connsiteY8" fmla="*/ 1460624 h 1575840"/>
                <a:gd name="connsiteX9" fmla="*/ 127359 w 4389398"/>
                <a:gd name="connsiteY9" fmla="*/ 1269391 h 1575840"/>
                <a:gd name="connsiteX10" fmla="*/ 163562 w 4389398"/>
                <a:gd name="connsiteY10" fmla="*/ 1287048 h 1575840"/>
                <a:gd name="connsiteX11" fmla="*/ 133823 w 4389398"/>
                <a:gd name="connsiteY11" fmla="*/ 1345063 h 1575840"/>
                <a:gd name="connsiteX12" fmla="*/ 98913 w 4389398"/>
                <a:gd name="connsiteY12" fmla="*/ 1328667 h 1575840"/>
                <a:gd name="connsiteX13" fmla="*/ 127359 w 4389398"/>
                <a:gd name="connsiteY13" fmla="*/ 1269391 h 1575840"/>
                <a:gd name="connsiteX14" fmla="*/ 4255218 w 4389398"/>
                <a:gd name="connsiteY14" fmla="*/ 1214439 h 1575840"/>
                <a:gd name="connsiteX15" fmla="*/ 4284957 w 4389398"/>
                <a:gd name="connsiteY15" fmla="*/ 1272139 h 1575840"/>
                <a:gd name="connsiteX16" fmla="*/ 4251340 w 4389398"/>
                <a:gd name="connsiteY16" fmla="*/ 1290090 h 1575840"/>
                <a:gd name="connsiteX17" fmla="*/ 4220308 w 4389398"/>
                <a:gd name="connsiteY17" fmla="*/ 1233672 h 1575840"/>
                <a:gd name="connsiteX18" fmla="*/ 258272 w 4389398"/>
                <a:gd name="connsiteY18" fmla="*/ 1049583 h 1575840"/>
                <a:gd name="connsiteX19" fmla="*/ 290022 w 4389398"/>
                <a:gd name="connsiteY19" fmla="*/ 1070099 h 1575840"/>
                <a:gd name="connsiteX20" fmla="*/ 257051 w 4389398"/>
                <a:gd name="connsiteY20" fmla="*/ 1125234 h 1575840"/>
                <a:gd name="connsiteX21" fmla="*/ 225301 w 4389398"/>
                <a:gd name="connsiteY21" fmla="*/ 1103436 h 1575840"/>
                <a:gd name="connsiteX22" fmla="*/ 258272 w 4389398"/>
                <a:gd name="connsiteY22" fmla="*/ 1049583 h 1575840"/>
                <a:gd name="connsiteX23" fmla="*/ 4118952 w 4389398"/>
                <a:gd name="connsiteY23" fmla="*/ 994631 h 1575840"/>
                <a:gd name="connsiteX24" fmla="*/ 4153144 w 4389398"/>
                <a:gd name="connsiteY24" fmla="*/ 1049767 h 1575840"/>
                <a:gd name="connsiteX25" fmla="*/ 4123836 w 4389398"/>
                <a:gd name="connsiteY25" fmla="*/ 1070282 h 1575840"/>
                <a:gd name="connsiteX26" fmla="*/ 4088423 w 4389398"/>
                <a:gd name="connsiteY26" fmla="*/ 1017711 h 1575840"/>
                <a:gd name="connsiteX27" fmla="*/ 409535 w 4389398"/>
                <a:gd name="connsiteY27" fmla="*/ 840766 h 1575840"/>
                <a:gd name="connsiteX28" fmla="*/ 438362 w 4389398"/>
                <a:gd name="connsiteY28" fmla="*/ 866411 h 1575840"/>
                <a:gd name="connsiteX29" fmla="*/ 398256 w 4389398"/>
                <a:gd name="connsiteY29" fmla="*/ 916417 h 1575840"/>
                <a:gd name="connsiteX30" fmla="*/ 368176 w 4389398"/>
                <a:gd name="connsiteY30" fmla="*/ 892055 h 1575840"/>
                <a:gd name="connsiteX31" fmla="*/ 409535 w 4389398"/>
                <a:gd name="connsiteY31" fmla="*/ 840766 h 1575840"/>
                <a:gd name="connsiteX32" fmla="*/ 3957887 w 4389398"/>
                <a:gd name="connsiteY32" fmla="*/ 796804 h 1575840"/>
                <a:gd name="connsiteX33" fmla="*/ 3999247 w 4389398"/>
                <a:gd name="connsiteY33" fmla="*/ 842814 h 1575840"/>
                <a:gd name="connsiteX34" fmla="*/ 3970420 w 4389398"/>
                <a:gd name="connsiteY34" fmla="*/ 867029 h 1575840"/>
                <a:gd name="connsiteX35" fmla="*/ 3929061 w 4389398"/>
                <a:gd name="connsiteY35" fmla="*/ 821020 h 1575840"/>
                <a:gd name="connsiteX36" fmla="*/ 582868 w 4389398"/>
                <a:gd name="connsiteY36" fmla="*/ 653929 h 1575840"/>
                <a:gd name="connsiteX37" fmla="*/ 608732 w 4389398"/>
                <a:gd name="connsiteY37" fmla="*/ 681026 h 1575840"/>
                <a:gd name="connsiteX38" fmla="*/ 564393 w 4389398"/>
                <a:gd name="connsiteY38" fmla="*/ 724134 h 1575840"/>
                <a:gd name="connsiteX39" fmla="*/ 538528 w 4389398"/>
                <a:gd name="connsiteY39" fmla="*/ 698269 h 1575840"/>
                <a:gd name="connsiteX40" fmla="*/ 582868 w 4389398"/>
                <a:gd name="connsiteY40" fmla="*/ 653929 h 1575840"/>
                <a:gd name="connsiteX41" fmla="*/ 3778642 w 4389398"/>
                <a:gd name="connsiteY41" fmla="*/ 609968 h 1575840"/>
                <a:gd name="connsiteX42" fmla="*/ 3823443 w 4389398"/>
                <a:gd name="connsiteY42" fmla="*/ 653076 h 1575840"/>
                <a:gd name="connsiteX43" fmla="*/ 3798016 w 4389398"/>
                <a:gd name="connsiteY43" fmla="*/ 680173 h 1575840"/>
                <a:gd name="connsiteX44" fmla="*/ 3753215 w 4389398"/>
                <a:gd name="connsiteY44" fmla="*/ 638296 h 1575840"/>
                <a:gd name="connsiteX45" fmla="*/ 776654 w 4389398"/>
                <a:gd name="connsiteY45" fmla="*/ 489074 h 1575840"/>
                <a:gd name="connsiteX46" fmla="*/ 801016 w 4389398"/>
                <a:gd name="connsiteY46" fmla="*/ 520406 h 1575840"/>
                <a:gd name="connsiteX47" fmla="*/ 749727 w 4389398"/>
                <a:gd name="connsiteY47" fmla="*/ 559257 h 1575840"/>
                <a:gd name="connsiteX48" fmla="*/ 725365 w 4389398"/>
                <a:gd name="connsiteY48" fmla="*/ 530432 h 1575840"/>
                <a:gd name="connsiteX49" fmla="*/ 776654 w 4389398"/>
                <a:gd name="connsiteY49" fmla="*/ 489074 h 1575840"/>
                <a:gd name="connsiteX50" fmla="*/ 3583965 w 4389398"/>
                <a:gd name="connsiteY50" fmla="*/ 450606 h 1575840"/>
                <a:gd name="connsiteX51" fmla="*/ 3636536 w 4389398"/>
                <a:gd name="connsiteY51" fmla="*/ 490153 h 1575840"/>
                <a:gd name="connsiteX52" fmla="*/ 3612174 w 4389398"/>
                <a:gd name="connsiteY52" fmla="*/ 520770 h 1575840"/>
                <a:gd name="connsiteX53" fmla="*/ 3560885 w 4389398"/>
                <a:gd name="connsiteY53" fmla="*/ 481223 h 1575840"/>
                <a:gd name="connsiteX54" fmla="*/ 989317 w 4389398"/>
                <a:gd name="connsiteY54" fmla="*/ 340702 h 1575840"/>
                <a:gd name="connsiteX55" fmla="*/ 1009833 w 4389398"/>
                <a:gd name="connsiteY55" fmla="*/ 372452 h 1575840"/>
                <a:gd name="connsiteX56" fmla="*/ 955980 w 4389398"/>
                <a:gd name="connsiteY56" fmla="*/ 405423 h 1575840"/>
                <a:gd name="connsiteX57" fmla="*/ 934182 w 4389398"/>
                <a:gd name="connsiteY57" fmla="*/ 374894 h 1575840"/>
                <a:gd name="connsiteX58" fmla="*/ 989317 w 4389398"/>
                <a:gd name="connsiteY58" fmla="*/ 340702 h 1575840"/>
                <a:gd name="connsiteX59" fmla="*/ 3365803 w 4389398"/>
                <a:gd name="connsiteY59" fmla="*/ 307731 h 1575840"/>
                <a:gd name="connsiteX60" fmla="*/ 3422221 w 4389398"/>
                <a:gd name="connsiteY60" fmla="*/ 339481 h 1575840"/>
                <a:gd name="connsiteX61" fmla="*/ 3401705 w 4389398"/>
                <a:gd name="connsiteY61" fmla="*/ 372452 h 1575840"/>
                <a:gd name="connsiteX62" fmla="*/ 3346570 w 4389398"/>
                <a:gd name="connsiteY62" fmla="*/ 339481 h 1575840"/>
                <a:gd name="connsiteX63" fmla="*/ 1212972 w 4389398"/>
                <a:gd name="connsiteY63" fmla="*/ 219807 h 1575840"/>
                <a:gd name="connsiteX64" fmla="*/ 1229641 w 4389398"/>
                <a:gd name="connsiteY64" fmla="*/ 252450 h 1575840"/>
                <a:gd name="connsiteX65" fmla="*/ 1171941 w 4389398"/>
                <a:gd name="connsiteY65" fmla="*/ 279047 h 1575840"/>
                <a:gd name="connsiteX66" fmla="*/ 1153990 w 4389398"/>
                <a:gd name="connsiteY66" fmla="*/ 246405 h 1575840"/>
                <a:gd name="connsiteX67" fmla="*/ 1212972 w 4389398"/>
                <a:gd name="connsiteY67" fmla="*/ 219807 h 1575840"/>
                <a:gd name="connsiteX68" fmla="*/ 3136656 w 4389398"/>
                <a:gd name="connsiteY68" fmla="*/ 197827 h 1575840"/>
                <a:gd name="connsiteX69" fmla="*/ 3196920 w 4389398"/>
                <a:gd name="connsiteY69" fmla="*/ 222500 h 1575840"/>
                <a:gd name="connsiteX70" fmla="*/ 3180251 w 4389398"/>
                <a:gd name="connsiteY70" fmla="*/ 257043 h 1575840"/>
                <a:gd name="connsiteX71" fmla="*/ 3121269 w 4389398"/>
                <a:gd name="connsiteY71" fmla="*/ 232370 h 1575840"/>
                <a:gd name="connsiteX72" fmla="*/ 1448402 w 4389398"/>
                <a:gd name="connsiteY72" fmla="*/ 126391 h 1575840"/>
                <a:gd name="connsiteX73" fmla="*/ 1460510 w 4389398"/>
                <a:gd name="connsiteY73" fmla="*/ 163687 h 1575840"/>
                <a:gd name="connsiteX74" fmla="*/ 1403601 w 4389398"/>
                <a:gd name="connsiteY74" fmla="*/ 185550 h 1575840"/>
                <a:gd name="connsiteX75" fmla="*/ 1390282 w 4389398"/>
                <a:gd name="connsiteY75" fmla="*/ 148254 h 1575840"/>
                <a:gd name="connsiteX76" fmla="*/ 1448402 w 4389398"/>
                <a:gd name="connsiteY76" fmla="*/ 126391 h 1575840"/>
                <a:gd name="connsiteX77" fmla="*/ 2900324 w 4389398"/>
                <a:gd name="connsiteY77" fmla="*/ 104410 h 1575840"/>
                <a:gd name="connsiteX78" fmla="*/ 2960675 w 4389398"/>
                <a:gd name="connsiteY78" fmla="*/ 123524 h 1575840"/>
                <a:gd name="connsiteX79" fmla="*/ 2948359 w 4389398"/>
                <a:gd name="connsiteY79" fmla="*/ 158168 h 1575840"/>
                <a:gd name="connsiteX80" fmla="*/ 2890471 w 4389398"/>
                <a:gd name="connsiteY80" fmla="*/ 139054 h 1575840"/>
                <a:gd name="connsiteX81" fmla="*/ 1693655 w 4389398"/>
                <a:gd name="connsiteY81" fmla="*/ 54952 h 1575840"/>
                <a:gd name="connsiteX82" fmla="*/ 1702277 w 4389398"/>
                <a:gd name="connsiteY82" fmla="*/ 93291 h 1575840"/>
                <a:gd name="connsiteX83" fmla="*/ 1640692 w 4389398"/>
                <a:gd name="connsiteY83" fmla="*/ 108626 h 1575840"/>
                <a:gd name="connsiteX84" fmla="*/ 1632070 w 4389398"/>
                <a:gd name="connsiteY84" fmla="*/ 70288 h 1575840"/>
                <a:gd name="connsiteX85" fmla="*/ 1693655 w 4389398"/>
                <a:gd name="connsiteY85" fmla="*/ 54952 h 1575840"/>
                <a:gd name="connsiteX86" fmla="*/ 2650576 w 4389398"/>
                <a:gd name="connsiteY86" fmla="*/ 43961 h 1575840"/>
                <a:gd name="connsiteX87" fmla="*/ 2713393 w 4389398"/>
                <a:gd name="connsiteY87" fmla="*/ 56024 h 1575840"/>
                <a:gd name="connsiteX88" fmla="*/ 2704771 w 4389398"/>
                <a:gd name="connsiteY88" fmla="*/ 92213 h 1575840"/>
                <a:gd name="connsiteX89" fmla="*/ 2643186 w 4389398"/>
                <a:gd name="connsiteY89" fmla="*/ 80150 h 1575840"/>
                <a:gd name="connsiteX90" fmla="*/ 1951185 w 4389398"/>
                <a:gd name="connsiteY90" fmla="*/ 16487 h 1575840"/>
                <a:gd name="connsiteX91" fmla="*/ 1955012 w 4389398"/>
                <a:gd name="connsiteY91" fmla="*/ 52132 h 1575840"/>
                <a:gd name="connsiteX92" fmla="*/ 1891227 w 4389398"/>
                <a:gd name="connsiteY92" fmla="*/ 59261 h 1575840"/>
                <a:gd name="connsiteX93" fmla="*/ 1884849 w 4389398"/>
                <a:gd name="connsiteY93" fmla="*/ 23616 h 1575840"/>
                <a:gd name="connsiteX94" fmla="*/ 1951185 w 4389398"/>
                <a:gd name="connsiteY94" fmla="*/ 16487 h 1575840"/>
                <a:gd name="connsiteX95" fmla="*/ 2399567 w 4389398"/>
                <a:gd name="connsiteY95" fmla="*/ 10990 h 1575840"/>
                <a:gd name="connsiteX96" fmla="*/ 2460625 w 4389398"/>
                <a:gd name="connsiteY96" fmla="*/ 17096 h 1575840"/>
                <a:gd name="connsiteX97" fmla="*/ 2458183 w 4389398"/>
                <a:gd name="connsiteY97" fmla="*/ 53731 h 1575840"/>
                <a:gd name="connsiteX98" fmla="*/ 2395904 w 4389398"/>
                <a:gd name="connsiteY98" fmla="*/ 47625 h 1575840"/>
                <a:gd name="connsiteX99" fmla="*/ 2143125 w 4389398"/>
                <a:gd name="connsiteY99" fmla="*/ 0 h 1575840"/>
                <a:gd name="connsiteX100" fmla="*/ 2207823 w 4389398"/>
                <a:gd name="connsiteY100" fmla="*/ 0 h 1575840"/>
                <a:gd name="connsiteX101" fmla="*/ 2207823 w 4389398"/>
                <a:gd name="connsiteY101" fmla="*/ 36064 h 1575840"/>
                <a:gd name="connsiteX102" fmla="*/ 2145613 w 4389398"/>
                <a:gd name="connsiteY102" fmla="*/ 37266 h 1575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4389398" h="1575840">
                  <a:moveTo>
                    <a:pt x="22667" y="1500189"/>
                  </a:moveTo>
                  <a:lnTo>
                    <a:pt x="59186" y="1514294"/>
                  </a:lnTo>
                  <a:cubicBezTo>
                    <a:pt x="50371" y="1534809"/>
                    <a:pt x="44074" y="1555325"/>
                    <a:pt x="36519" y="1575840"/>
                  </a:cubicBezTo>
                  <a:lnTo>
                    <a:pt x="0" y="1561736"/>
                  </a:lnTo>
                  <a:cubicBezTo>
                    <a:pt x="7556" y="1541220"/>
                    <a:pt x="15111" y="1520705"/>
                    <a:pt x="22667" y="1500189"/>
                  </a:cubicBezTo>
                  <a:close/>
                  <a:moveTo>
                    <a:pt x="4365472" y="1445237"/>
                  </a:moveTo>
                  <a:cubicBezTo>
                    <a:pt x="4374286" y="1465753"/>
                    <a:pt x="4381842" y="1486268"/>
                    <a:pt x="4389398" y="1506784"/>
                  </a:cubicBezTo>
                  <a:lnTo>
                    <a:pt x="4354138" y="1520888"/>
                  </a:lnTo>
                  <a:cubicBezTo>
                    <a:pt x="4345323" y="1500373"/>
                    <a:pt x="4337768" y="1479857"/>
                    <a:pt x="4330212" y="1460624"/>
                  </a:cubicBezTo>
                  <a:close/>
                  <a:moveTo>
                    <a:pt x="127359" y="1269391"/>
                  </a:moveTo>
                  <a:lnTo>
                    <a:pt x="163562" y="1287048"/>
                  </a:lnTo>
                  <a:cubicBezTo>
                    <a:pt x="153218" y="1307227"/>
                    <a:pt x="144167" y="1326145"/>
                    <a:pt x="133823" y="1345063"/>
                  </a:cubicBezTo>
                  <a:lnTo>
                    <a:pt x="98913" y="1328667"/>
                  </a:lnTo>
                  <a:cubicBezTo>
                    <a:pt x="107964" y="1308488"/>
                    <a:pt x="118308" y="1288309"/>
                    <a:pt x="127359" y="1269391"/>
                  </a:cubicBezTo>
                  <a:close/>
                  <a:moveTo>
                    <a:pt x="4255218" y="1214439"/>
                  </a:moveTo>
                  <a:cubicBezTo>
                    <a:pt x="4264269" y="1233672"/>
                    <a:pt x="4275906" y="1254188"/>
                    <a:pt x="4284957" y="1272139"/>
                  </a:cubicBezTo>
                  <a:lnTo>
                    <a:pt x="4251340" y="1290090"/>
                  </a:lnTo>
                  <a:cubicBezTo>
                    <a:pt x="4239703" y="1272139"/>
                    <a:pt x="4230652" y="1251624"/>
                    <a:pt x="4220308" y="1233672"/>
                  </a:cubicBezTo>
                  <a:close/>
                  <a:moveTo>
                    <a:pt x="258272" y="1049583"/>
                  </a:moveTo>
                  <a:lnTo>
                    <a:pt x="290022" y="1070099"/>
                  </a:lnTo>
                  <a:cubicBezTo>
                    <a:pt x="277810" y="1088050"/>
                    <a:pt x="266820" y="1107283"/>
                    <a:pt x="257051" y="1125234"/>
                  </a:cubicBezTo>
                  <a:lnTo>
                    <a:pt x="225301" y="1103436"/>
                  </a:lnTo>
                  <a:cubicBezTo>
                    <a:pt x="235070" y="1085485"/>
                    <a:pt x="247282" y="1067534"/>
                    <a:pt x="258272" y="1049583"/>
                  </a:cubicBezTo>
                  <a:close/>
                  <a:moveTo>
                    <a:pt x="4118952" y="994631"/>
                  </a:moveTo>
                  <a:cubicBezTo>
                    <a:pt x="4131163" y="1012582"/>
                    <a:pt x="4142154" y="1030533"/>
                    <a:pt x="4153144" y="1049767"/>
                  </a:cubicBezTo>
                  <a:lnTo>
                    <a:pt x="4123836" y="1070282"/>
                  </a:lnTo>
                  <a:cubicBezTo>
                    <a:pt x="4111625" y="1053613"/>
                    <a:pt x="4099413" y="1034380"/>
                    <a:pt x="4088423" y="1017711"/>
                  </a:cubicBezTo>
                  <a:close/>
                  <a:moveTo>
                    <a:pt x="409535" y="840766"/>
                  </a:moveTo>
                  <a:lnTo>
                    <a:pt x="438362" y="866411"/>
                  </a:lnTo>
                  <a:cubicBezTo>
                    <a:pt x="424575" y="883079"/>
                    <a:pt x="410789" y="899748"/>
                    <a:pt x="398256" y="916417"/>
                  </a:cubicBezTo>
                  <a:lnTo>
                    <a:pt x="368176" y="892055"/>
                  </a:lnTo>
                  <a:cubicBezTo>
                    <a:pt x="380709" y="875386"/>
                    <a:pt x="394496" y="857435"/>
                    <a:pt x="409535" y="840766"/>
                  </a:cubicBezTo>
                  <a:close/>
                  <a:moveTo>
                    <a:pt x="3957887" y="796804"/>
                  </a:moveTo>
                  <a:cubicBezTo>
                    <a:pt x="3971674" y="812544"/>
                    <a:pt x="3985460" y="828285"/>
                    <a:pt x="3999247" y="842814"/>
                  </a:cubicBezTo>
                  <a:lnTo>
                    <a:pt x="3970420" y="867029"/>
                  </a:lnTo>
                  <a:cubicBezTo>
                    <a:pt x="3956634" y="851289"/>
                    <a:pt x="3942847" y="835549"/>
                    <a:pt x="3929061" y="821020"/>
                  </a:cubicBezTo>
                  <a:close/>
                  <a:moveTo>
                    <a:pt x="582868" y="653929"/>
                  </a:moveTo>
                  <a:lnTo>
                    <a:pt x="608732" y="681026"/>
                  </a:lnTo>
                  <a:cubicBezTo>
                    <a:pt x="593952" y="695806"/>
                    <a:pt x="579173" y="710585"/>
                    <a:pt x="564393" y="724134"/>
                  </a:cubicBezTo>
                  <a:lnTo>
                    <a:pt x="538528" y="698269"/>
                  </a:lnTo>
                  <a:cubicBezTo>
                    <a:pt x="552076" y="683489"/>
                    <a:pt x="568088" y="668709"/>
                    <a:pt x="582868" y="653929"/>
                  </a:cubicBezTo>
                  <a:close/>
                  <a:moveTo>
                    <a:pt x="3778642" y="609968"/>
                  </a:moveTo>
                  <a:cubicBezTo>
                    <a:pt x="3794383" y="624748"/>
                    <a:pt x="3808913" y="638296"/>
                    <a:pt x="3823443" y="653076"/>
                  </a:cubicBezTo>
                  <a:lnTo>
                    <a:pt x="3798016" y="680173"/>
                  </a:lnTo>
                  <a:cubicBezTo>
                    <a:pt x="3783486" y="665393"/>
                    <a:pt x="3768956" y="651845"/>
                    <a:pt x="3753215" y="638296"/>
                  </a:cubicBezTo>
                  <a:close/>
                  <a:moveTo>
                    <a:pt x="776654" y="489074"/>
                  </a:moveTo>
                  <a:lnTo>
                    <a:pt x="801016" y="520406"/>
                  </a:lnTo>
                  <a:cubicBezTo>
                    <a:pt x="784347" y="532938"/>
                    <a:pt x="766396" y="546724"/>
                    <a:pt x="749727" y="559257"/>
                  </a:cubicBezTo>
                  <a:lnTo>
                    <a:pt x="725365" y="530432"/>
                  </a:lnTo>
                  <a:cubicBezTo>
                    <a:pt x="742034" y="516646"/>
                    <a:pt x="759985" y="502860"/>
                    <a:pt x="776654" y="489074"/>
                  </a:cubicBezTo>
                  <a:close/>
                  <a:moveTo>
                    <a:pt x="3583965" y="450606"/>
                  </a:moveTo>
                  <a:cubicBezTo>
                    <a:pt x="3601916" y="463363"/>
                    <a:pt x="3618585" y="476120"/>
                    <a:pt x="3636536" y="490153"/>
                  </a:cubicBezTo>
                  <a:lnTo>
                    <a:pt x="3612174" y="520770"/>
                  </a:lnTo>
                  <a:cubicBezTo>
                    <a:pt x="3595505" y="506737"/>
                    <a:pt x="3577554" y="495256"/>
                    <a:pt x="3560885" y="481223"/>
                  </a:cubicBezTo>
                  <a:close/>
                  <a:moveTo>
                    <a:pt x="989317" y="340702"/>
                  </a:moveTo>
                  <a:lnTo>
                    <a:pt x="1009833" y="372452"/>
                  </a:lnTo>
                  <a:cubicBezTo>
                    <a:pt x="991882" y="383442"/>
                    <a:pt x="973931" y="394433"/>
                    <a:pt x="955980" y="405423"/>
                  </a:cubicBezTo>
                  <a:lnTo>
                    <a:pt x="934182" y="374894"/>
                  </a:lnTo>
                  <a:cubicBezTo>
                    <a:pt x="952133" y="362683"/>
                    <a:pt x="971366" y="351693"/>
                    <a:pt x="989317" y="340702"/>
                  </a:cubicBezTo>
                  <a:close/>
                  <a:moveTo>
                    <a:pt x="3365803" y="307731"/>
                  </a:moveTo>
                  <a:cubicBezTo>
                    <a:pt x="3383754" y="317500"/>
                    <a:pt x="3402988" y="328491"/>
                    <a:pt x="3422221" y="339481"/>
                  </a:cubicBezTo>
                  <a:lnTo>
                    <a:pt x="3401705" y="372452"/>
                  </a:lnTo>
                  <a:cubicBezTo>
                    <a:pt x="3382472" y="360241"/>
                    <a:pt x="3364521" y="350471"/>
                    <a:pt x="3346570" y="339481"/>
                  </a:cubicBezTo>
                  <a:close/>
                  <a:moveTo>
                    <a:pt x="1212972" y="219807"/>
                  </a:moveTo>
                  <a:lnTo>
                    <a:pt x="1229641" y="252450"/>
                  </a:lnTo>
                  <a:cubicBezTo>
                    <a:pt x="1210408" y="260913"/>
                    <a:pt x="1191174" y="270584"/>
                    <a:pt x="1171941" y="279047"/>
                  </a:cubicBezTo>
                  <a:lnTo>
                    <a:pt x="1153990" y="246405"/>
                  </a:lnTo>
                  <a:cubicBezTo>
                    <a:pt x="1174505" y="237942"/>
                    <a:pt x="1193739" y="228270"/>
                    <a:pt x="1212972" y="219807"/>
                  </a:cubicBezTo>
                  <a:close/>
                  <a:moveTo>
                    <a:pt x="3136656" y="197827"/>
                  </a:moveTo>
                  <a:cubicBezTo>
                    <a:pt x="3157171" y="205229"/>
                    <a:pt x="3177687" y="215098"/>
                    <a:pt x="3196920" y="222500"/>
                  </a:cubicBezTo>
                  <a:lnTo>
                    <a:pt x="3180251" y="257043"/>
                  </a:lnTo>
                  <a:cubicBezTo>
                    <a:pt x="3161018" y="248407"/>
                    <a:pt x="3140502" y="239771"/>
                    <a:pt x="3121269" y="232370"/>
                  </a:cubicBezTo>
                  <a:close/>
                  <a:moveTo>
                    <a:pt x="1448402" y="126391"/>
                  </a:moveTo>
                  <a:lnTo>
                    <a:pt x="1460510" y="163687"/>
                  </a:lnTo>
                  <a:cubicBezTo>
                    <a:pt x="1441137" y="170117"/>
                    <a:pt x="1421764" y="177834"/>
                    <a:pt x="1403601" y="185550"/>
                  </a:cubicBezTo>
                  <a:lnTo>
                    <a:pt x="1390282" y="148254"/>
                  </a:lnTo>
                  <a:cubicBezTo>
                    <a:pt x="1409655" y="140538"/>
                    <a:pt x="1429029" y="132822"/>
                    <a:pt x="1448402" y="126391"/>
                  </a:cubicBezTo>
                  <a:close/>
                  <a:moveTo>
                    <a:pt x="2900324" y="104410"/>
                  </a:moveTo>
                  <a:cubicBezTo>
                    <a:pt x="2921262" y="110383"/>
                    <a:pt x="2940969" y="116356"/>
                    <a:pt x="2960675" y="123524"/>
                  </a:cubicBezTo>
                  <a:lnTo>
                    <a:pt x="2948359" y="158168"/>
                  </a:lnTo>
                  <a:cubicBezTo>
                    <a:pt x="2929884" y="151000"/>
                    <a:pt x="2910177" y="145027"/>
                    <a:pt x="2890471" y="139054"/>
                  </a:cubicBezTo>
                  <a:close/>
                  <a:moveTo>
                    <a:pt x="1693655" y="54952"/>
                  </a:moveTo>
                  <a:lnTo>
                    <a:pt x="1702277" y="93291"/>
                  </a:lnTo>
                  <a:cubicBezTo>
                    <a:pt x="1681338" y="98403"/>
                    <a:pt x="1660399" y="103514"/>
                    <a:pt x="1640692" y="108626"/>
                  </a:cubicBezTo>
                  <a:lnTo>
                    <a:pt x="1632070" y="70288"/>
                  </a:lnTo>
                  <a:cubicBezTo>
                    <a:pt x="1653009" y="65176"/>
                    <a:pt x="1672716" y="60064"/>
                    <a:pt x="1693655" y="54952"/>
                  </a:cubicBezTo>
                  <a:close/>
                  <a:moveTo>
                    <a:pt x="2650576" y="43961"/>
                  </a:moveTo>
                  <a:cubicBezTo>
                    <a:pt x="2671515" y="47580"/>
                    <a:pt x="2692454" y="52405"/>
                    <a:pt x="2713393" y="56024"/>
                  </a:cubicBezTo>
                  <a:lnTo>
                    <a:pt x="2704771" y="92213"/>
                  </a:lnTo>
                  <a:cubicBezTo>
                    <a:pt x="2683832" y="88594"/>
                    <a:pt x="2664125" y="83769"/>
                    <a:pt x="2643186" y="80150"/>
                  </a:cubicBezTo>
                  <a:close/>
                  <a:moveTo>
                    <a:pt x="1951185" y="16487"/>
                  </a:moveTo>
                  <a:lnTo>
                    <a:pt x="1955012" y="52132"/>
                  </a:lnTo>
                  <a:cubicBezTo>
                    <a:pt x="1933325" y="54508"/>
                    <a:pt x="1911639" y="56885"/>
                    <a:pt x="1891227" y="59261"/>
                  </a:cubicBezTo>
                  <a:lnTo>
                    <a:pt x="1884849" y="23616"/>
                  </a:lnTo>
                  <a:cubicBezTo>
                    <a:pt x="1907812" y="21240"/>
                    <a:pt x="1929498" y="18863"/>
                    <a:pt x="1951185" y="16487"/>
                  </a:cubicBezTo>
                  <a:close/>
                  <a:moveTo>
                    <a:pt x="2399567" y="10990"/>
                  </a:moveTo>
                  <a:cubicBezTo>
                    <a:pt x="2420327" y="13432"/>
                    <a:pt x="2441086" y="14654"/>
                    <a:pt x="2460625" y="17096"/>
                  </a:cubicBezTo>
                  <a:lnTo>
                    <a:pt x="2458183" y="53731"/>
                  </a:lnTo>
                  <a:cubicBezTo>
                    <a:pt x="2437423" y="51289"/>
                    <a:pt x="2416664" y="48846"/>
                    <a:pt x="2395904" y="47625"/>
                  </a:cubicBezTo>
                  <a:close/>
                  <a:moveTo>
                    <a:pt x="2143125" y="0"/>
                  </a:moveTo>
                  <a:cubicBezTo>
                    <a:pt x="2165520" y="0"/>
                    <a:pt x="2186672" y="0"/>
                    <a:pt x="2207823" y="0"/>
                  </a:cubicBezTo>
                  <a:lnTo>
                    <a:pt x="2207823" y="36064"/>
                  </a:lnTo>
                  <a:cubicBezTo>
                    <a:pt x="2186672" y="36064"/>
                    <a:pt x="2165520" y="37266"/>
                    <a:pt x="2145613" y="3726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93B2441-E3C8-42C3-903B-9823B4940482}"/>
                </a:ext>
              </a:extLst>
            </p:cNvPr>
            <p:cNvSpPr/>
            <p:nvPr/>
          </p:nvSpPr>
          <p:spPr>
            <a:xfrm>
              <a:off x="4865152" y="3275247"/>
              <a:ext cx="1456732" cy="833562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7795" indent="-88900" defTabSz="914378">
                <a:lnSpc>
                  <a:spcPts val="1200"/>
                </a:lnSpc>
                <a:spcAft>
                  <a:spcPts val="500"/>
                </a:spcAft>
                <a:buClr>
                  <a:schemeClr val="bg1"/>
                </a:buClr>
                <a:buSzPct val="70000"/>
                <a:buFont typeface="System Font Regular"/>
                <a:buChar char="•"/>
                <a:defRPr/>
              </a:pPr>
              <a:r>
                <a:rPr lang="en-US" sz="1000" kern="0" dirty="0">
                  <a:solidFill>
                    <a:schemeClr val="bg1"/>
                  </a:solidFill>
                  <a:latin typeface="Calibri"/>
                  <a:cs typeface="Calibri"/>
                </a:rPr>
                <a:t>Integrated strategy and transaction process.</a:t>
              </a:r>
              <a:endParaRPr lang="en-US" dirty="0">
                <a:solidFill>
                  <a:schemeClr val="bg1"/>
                </a:solidFill>
              </a:endParaRPr>
            </a:p>
            <a:p>
              <a:pPr marL="137795" indent="-88900" defTabSz="914378">
                <a:lnSpc>
                  <a:spcPts val="1200"/>
                </a:lnSpc>
                <a:spcAft>
                  <a:spcPts val="500"/>
                </a:spcAft>
                <a:buClr>
                  <a:schemeClr val="bg1"/>
                </a:buClr>
                <a:buSzPct val="70000"/>
                <a:buFont typeface="System Font Regular"/>
                <a:buChar char="•"/>
                <a:defRPr/>
              </a:pPr>
              <a:r>
                <a:rPr lang="en-US" sz="1000" kern="0" dirty="0">
                  <a:solidFill>
                    <a:schemeClr val="bg1"/>
                  </a:solidFill>
                  <a:latin typeface="Calibri"/>
                  <a:cs typeface="Calibri"/>
                </a:rPr>
                <a:t>Heavy focus on pre-transaction strategy at a site and portfolio level.</a:t>
              </a:r>
              <a:endParaRPr lang="en-GB" sz="1000" kern="0" dirty="0">
                <a:solidFill>
                  <a:schemeClr val="bg1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D34EBBA-FC3E-4D9A-924D-E0ED5E7C0AAD}"/>
                </a:ext>
              </a:extLst>
            </p:cNvPr>
            <p:cNvSpPr/>
            <p:nvPr/>
          </p:nvSpPr>
          <p:spPr>
            <a:xfrm>
              <a:off x="4761839" y="2801696"/>
              <a:ext cx="1645285" cy="417754"/>
            </a:xfrm>
            <a:prstGeom prst="rect">
              <a:avLst/>
            </a:prstGeom>
            <a:noFill/>
          </p:spPr>
          <p:txBody>
            <a:bodyPr wrap="square" lIns="77925" tIns="38963" rIns="77925" bIns="38963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783">
                <a:lnSpc>
                  <a:spcPts val="1300"/>
                </a:lnSpc>
                <a:buClr>
                  <a:prstClr val="black"/>
                </a:buClr>
                <a:buSzPct val="70000"/>
              </a:pPr>
              <a:r>
                <a:rPr lang="en-SG" sz="1200" b="1" dirty="0">
                  <a:solidFill>
                    <a:srgbClr val="CC0000"/>
                  </a:solidFill>
                  <a:latin typeface="Calibri" panose="020F0502020204030204"/>
                </a:rPr>
                <a:t>CONSULTING-LED APPROACH TO TM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8C3C1A4-8E65-46F4-8609-C02D756A6741}"/>
                </a:ext>
              </a:extLst>
            </p:cNvPr>
            <p:cNvGrpSpPr/>
            <p:nvPr/>
          </p:nvGrpSpPr>
          <p:grpSpPr>
            <a:xfrm>
              <a:off x="5417173" y="2434544"/>
              <a:ext cx="339195" cy="342882"/>
              <a:chOff x="4427538" y="1254125"/>
              <a:chExt cx="292100" cy="295275"/>
            </a:xfrm>
            <a:solidFill>
              <a:srgbClr val="C00000"/>
            </a:solidFill>
          </p:grpSpPr>
          <p:sp>
            <p:nvSpPr>
              <p:cNvPr id="57" name="Freeform 211">
                <a:extLst>
                  <a:ext uri="{FF2B5EF4-FFF2-40B4-BE49-F238E27FC236}">
                    <a16:creationId xmlns:a16="http://schemas.microsoft.com/office/drawing/2014/main" id="{D9A38B13-C178-4779-8E45-92BB18433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58" name="Freeform 212">
                <a:extLst>
                  <a:ext uri="{FF2B5EF4-FFF2-40B4-BE49-F238E27FC236}">
                    <a16:creationId xmlns:a16="http://schemas.microsoft.com/office/drawing/2014/main" id="{7B53D7E6-D791-4550-A0B9-556D8790B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59" name="Freeform 213">
                <a:extLst>
                  <a:ext uri="{FF2B5EF4-FFF2-40B4-BE49-F238E27FC236}">
                    <a16:creationId xmlns:a16="http://schemas.microsoft.com/office/drawing/2014/main" id="{AF1A90FB-3F20-4644-85B0-5E8A96B0D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74" name="Freeform 214">
                <a:extLst>
                  <a:ext uri="{FF2B5EF4-FFF2-40B4-BE49-F238E27FC236}">
                    <a16:creationId xmlns:a16="http://schemas.microsoft.com/office/drawing/2014/main" id="{2D6D4399-22C4-4208-B181-027BBDD2B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86" name="Freeform 215">
                <a:extLst>
                  <a:ext uri="{FF2B5EF4-FFF2-40B4-BE49-F238E27FC236}">
                    <a16:creationId xmlns:a16="http://schemas.microsoft.com/office/drawing/2014/main" id="{C2C4194B-6EA8-4D2F-BFF9-FBB9B372F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87" name="Freeform 216">
                <a:extLst>
                  <a:ext uri="{FF2B5EF4-FFF2-40B4-BE49-F238E27FC236}">
                    <a16:creationId xmlns:a16="http://schemas.microsoft.com/office/drawing/2014/main" id="{8CF0720B-A5C6-42EC-9479-D22F46D1B8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88" name="Freeform 217">
                <a:extLst>
                  <a:ext uri="{FF2B5EF4-FFF2-40B4-BE49-F238E27FC236}">
                    <a16:creationId xmlns:a16="http://schemas.microsoft.com/office/drawing/2014/main" id="{5010FB3B-38AA-467C-AC41-E483D2B2C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7" name="Freeform 124">
            <a:extLst>
              <a:ext uri="{FF2B5EF4-FFF2-40B4-BE49-F238E27FC236}">
                <a16:creationId xmlns:a16="http://schemas.microsoft.com/office/drawing/2014/main" id="{015C6DA6-5F44-0740-A18D-912953C53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317" y="2367776"/>
            <a:ext cx="2101430" cy="1049486"/>
          </a:xfrm>
          <a:custGeom>
            <a:avLst/>
            <a:gdLst>
              <a:gd name="T0" fmla="*/ 3768 w 3769"/>
              <a:gd name="T1" fmla="*/ 1884 h 1885"/>
              <a:gd name="T2" fmla="*/ 3718 w 3769"/>
              <a:gd name="T3" fmla="*/ 1884 h 1885"/>
              <a:gd name="T4" fmla="*/ 3718 w 3769"/>
              <a:gd name="T5" fmla="*/ 1884 h 1885"/>
              <a:gd name="T6" fmla="*/ 1884 w 3769"/>
              <a:gd name="T7" fmla="*/ 51 h 1885"/>
              <a:gd name="T8" fmla="*/ 1884 w 3769"/>
              <a:gd name="T9" fmla="*/ 51 h 1885"/>
              <a:gd name="T10" fmla="*/ 52 w 3769"/>
              <a:gd name="T11" fmla="*/ 1884 h 1885"/>
              <a:gd name="T12" fmla="*/ 0 w 3769"/>
              <a:gd name="T13" fmla="*/ 1884 h 1885"/>
              <a:gd name="T14" fmla="*/ 0 w 3769"/>
              <a:gd name="T15" fmla="*/ 1884 h 1885"/>
              <a:gd name="T16" fmla="*/ 1884 w 3769"/>
              <a:gd name="T17" fmla="*/ 0 h 1885"/>
              <a:gd name="T18" fmla="*/ 1884 w 3769"/>
              <a:gd name="T19" fmla="*/ 0 h 1885"/>
              <a:gd name="T20" fmla="*/ 3768 w 3769"/>
              <a:gd name="T21" fmla="*/ 1884 h 1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69" h="1885">
                <a:moveTo>
                  <a:pt x="3768" y="1884"/>
                </a:moveTo>
                <a:lnTo>
                  <a:pt x="3718" y="1884"/>
                </a:lnTo>
                <a:lnTo>
                  <a:pt x="3718" y="1884"/>
                </a:lnTo>
                <a:cubicBezTo>
                  <a:pt x="3718" y="873"/>
                  <a:pt x="2895" y="51"/>
                  <a:pt x="1884" y="51"/>
                </a:cubicBezTo>
                <a:lnTo>
                  <a:pt x="1884" y="51"/>
                </a:lnTo>
                <a:cubicBezTo>
                  <a:pt x="874" y="51"/>
                  <a:pt x="52" y="873"/>
                  <a:pt x="52" y="1884"/>
                </a:cubicBezTo>
                <a:lnTo>
                  <a:pt x="0" y="1884"/>
                </a:lnTo>
                <a:lnTo>
                  <a:pt x="0" y="1884"/>
                </a:lnTo>
                <a:cubicBezTo>
                  <a:pt x="0" y="845"/>
                  <a:pt x="845" y="0"/>
                  <a:pt x="1884" y="0"/>
                </a:cubicBezTo>
                <a:lnTo>
                  <a:pt x="1884" y="0"/>
                </a:lnTo>
                <a:cubicBezTo>
                  <a:pt x="2923" y="0"/>
                  <a:pt x="3768" y="845"/>
                  <a:pt x="3768" y="1884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0798A7-5A43-8D42-9292-03B1A7086A1E}"/>
              </a:ext>
            </a:extLst>
          </p:cNvPr>
          <p:cNvGrpSpPr/>
          <p:nvPr/>
        </p:nvGrpSpPr>
        <p:grpSpPr>
          <a:xfrm>
            <a:off x="2545926" y="2405970"/>
            <a:ext cx="1998158" cy="2055323"/>
            <a:chOff x="2545926" y="2405970"/>
            <a:chExt cx="1998158" cy="2055323"/>
          </a:xfrm>
        </p:grpSpPr>
        <p:sp>
          <p:nvSpPr>
            <p:cNvPr id="68" name="Chord 67">
              <a:extLst>
                <a:ext uri="{FF2B5EF4-FFF2-40B4-BE49-F238E27FC236}">
                  <a16:creationId xmlns:a16="http://schemas.microsoft.com/office/drawing/2014/main" id="{D110872B-1314-0D4A-AEDD-3C7ABE70F6B1}"/>
                </a:ext>
              </a:extLst>
            </p:cNvPr>
            <p:cNvSpPr/>
            <p:nvPr/>
          </p:nvSpPr>
          <p:spPr>
            <a:xfrm rot="18000000">
              <a:off x="2545926" y="2405970"/>
              <a:ext cx="1998158" cy="1998158"/>
            </a:xfrm>
            <a:prstGeom prst="chord">
              <a:avLst>
                <a:gd name="adj1" fmla="val 2972088"/>
                <a:gd name="adj2" fmla="val 1500698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9785DAE-7A89-3D47-A044-785B2421E724}"/>
                </a:ext>
              </a:extLst>
            </p:cNvPr>
            <p:cNvGrpSpPr/>
            <p:nvPr/>
          </p:nvGrpSpPr>
          <p:grpSpPr>
            <a:xfrm>
              <a:off x="2561510" y="2543555"/>
              <a:ext cx="1960771" cy="1917738"/>
              <a:chOff x="2561510" y="2543555"/>
              <a:chExt cx="1960771" cy="1917738"/>
            </a:xfrm>
          </p:grpSpPr>
          <p:sp>
            <p:nvSpPr>
              <p:cNvPr id="34" name="Freeform: Shape 607">
                <a:extLst>
                  <a:ext uri="{FF2B5EF4-FFF2-40B4-BE49-F238E27FC236}">
                    <a16:creationId xmlns:a16="http://schemas.microsoft.com/office/drawing/2014/main" id="{0AA1A52E-E4B4-3147-825E-75E142130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510" y="3756440"/>
                <a:ext cx="1960771" cy="704853"/>
              </a:xfrm>
              <a:custGeom>
                <a:avLst/>
                <a:gdLst>
                  <a:gd name="connsiteX0" fmla="*/ 2181590 w 4383905"/>
                  <a:gd name="connsiteY0" fmla="*/ 1538654 h 1575917"/>
                  <a:gd name="connsiteX1" fmla="*/ 2244996 w 4383905"/>
                  <a:gd name="connsiteY1" fmla="*/ 1538654 h 1575917"/>
                  <a:gd name="connsiteX2" fmla="*/ 2246264 w 4383905"/>
                  <a:gd name="connsiteY2" fmla="*/ 1574715 h 1575917"/>
                  <a:gd name="connsiteX3" fmla="*/ 2181590 w 4383905"/>
                  <a:gd name="connsiteY3" fmla="*/ 1575917 h 1575917"/>
                  <a:gd name="connsiteX4" fmla="*/ 1926914 w 4383905"/>
                  <a:gd name="connsiteY4" fmla="*/ 1527663 h 1575917"/>
                  <a:gd name="connsiteX5" fmla="*/ 1988060 w 4383905"/>
                  <a:gd name="connsiteY5" fmla="*/ 1532548 h 1575917"/>
                  <a:gd name="connsiteX6" fmla="*/ 1984463 w 4383905"/>
                  <a:gd name="connsiteY6" fmla="*/ 1570404 h 1575917"/>
                  <a:gd name="connsiteX7" fmla="*/ 1923317 w 4383905"/>
                  <a:gd name="connsiteY7" fmla="*/ 1564298 h 1575917"/>
                  <a:gd name="connsiteX8" fmla="*/ 2488822 w 4383905"/>
                  <a:gd name="connsiteY8" fmla="*/ 1516673 h 1575917"/>
                  <a:gd name="connsiteX9" fmla="*/ 2493618 w 4383905"/>
                  <a:gd name="connsiteY9" fmla="*/ 1557018 h 1575917"/>
                  <a:gd name="connsiteX10" fmla="*/ 2432472 w 4383905"/>
                  <a:gd name="connsiteY10" fmla="*/ 1564827 h 1575917"/>
                  <a:gd name="connsiteX11" fmla="*/ 2428875 w 4383905"/>
                  <a:gd name="connsiteY11" fmla="*/ 1525783 h 1575917"/>
                  <a:gd name="connsiteX12" fmla="*/ 2488822 w 4383905"/>
                  <a:gd name="connsiteY12" fmla="*/ 1516673 h 1575917"/>
                  <a:gd name="connsiteX13" fmla="*/ 1679312 w 4383905"/>
                  <a:gd name="connsiteY13" fmla="*/ 1483702 h 1575917"/>
                  <a:gd name="connsiteX14" fmla="*/ 1740722 w 4383905"/>
                  <a:gd name="connsiteY14" fmla="*/ 1495764 h 1575917"/>
                  <a:gd name="connsiteX15" fmla="*/ 1733202 w 4383905"/>
                  <a:gd name="connsiteY15" fmla="*/ 1531951 h 1575917"/>
                  <a:gd name="connsiteX16" fmla="*/ 1670539 w 4383905"/>
                  <a:gd name="connsiteY16" fmla="*/ 1519889 h 1575917"/>
                  <a:gd name="connsiteX17" fmla="*/ 2742005 w 4383905"/>
                  <a:gd name="connsiteY17" fmla="*/ 1467214 h 1575917"/>
                  <a:gd name="connsiteX18" fmla="*/ 2751858 w 4383905"/>
                  <a:gd name="connsiteY18" fmla="*/ 1505553 h 1575917"/>
                  <a:gd name="connsiteX19" fmla="*/ 2689044 w 4383905"/>
                  <a:gd name="connsiteY19" fmla="*/ 1520888 h 1575917"/>
                  <a:gd name="connsiteX20" fmla="*/ 2681654 w 4383905"/>
                  <a:gd name="connsiteY20" fmla="*/ 1482549 h 1575917"/>
                  <a:gd name="connsiteX21" fmla="*/ 2742005 w 4383905"/>
                  <a:gd name="connsiteY21" fmla="*/ 1467214 h 1575917"/>
                  <a:gd name="connsiteX22" fmla="*/ 1436572 w 4383905"/>
                  <a:gd name="connsiteY22" fmla="*/ 1417759 h 1575917"/>
                  <a:gd name="connsiteX23" fmla="*/ 1493481 w 4383905"/>
                  <a:gd name="connsiteY23" fmla="*/ 1436076 h 1575917"/>
                  <a:gd name="connsiteX24" fmla="*/ 1482584 w 4383905"/>
                  <a:gd name="connsiteY24" fmla="*/ 1471490 h 1575917"/>
                  <a:gd name="connsiteX25" fmla="*/ 1423253 w 4383905"/>
                  <a:gd name="connsiteY25" fmla="*/ 1451951 h 1575917"/>
                  <a:gd name="connsiteX26" fmla="*/ 2980350 w 4383905"/>
                  <a:gd name="connsiteY26" fmla="*/ 1395779 h 1575917"/>
                  <a:gd name="connsiteX27" fmla="*/ 2993668 w 4383905"/>
                  <a:gd name="connsiteY27" fmla="*/ 1433075 h 1575917"/>
                  <a:gd name="connsiteX28" fmla="*/ 2935551 w 4383905"/>
                  <a:gd name="connsiteY28" fmla="*/ 1454938 h 1575917"/>
                  <a:gd name="connsiteX29" fmla="*/ 2923443 w 4383905"/>
                  <a:gd name="connsiteY29" fmla="*/ 1417642 h 1575917"/>
                  <a:gd name="connsiteX30" fmla="*/ 2980350 w 4383905"/>
                  <a:gd name="connsiteY30" fmla="*/ 1395779 h 1575917"/>
                  <a:gd name="connsiteX31" fmla="*/ 1203631 w 4383905"/>
                  <a:gd name="connsiteY31" fmla="*/ 1324339 h 1575917"/>
                  <a:gd name="connsiteX32" fmla="*/ 1262613 w 4383905"/>
                  <a:gd name="connsiteY32" fmla="*/ 1348519 h 1575917"/>
                  <a:gd name="connsiteX33" fmla="*/ 1247226 w 4383905"/>
                  <a:gd name="connsiteY33" fmla="*/ 1383579 h 1575917"/>
                  <a:gd name="connsiteX34" fmla="*/ 1186962 w 4383905"/>
                  <a:gd name="connsiteY34" fmla="*/ 1356981 h 1575917"/>
                  <a:gd name="connsiteX35" fmla="*/ 3211941 w 4383905"/>
                  <a:gd name="connsiteY35" fmla="*/ 1296865 h 1575917"/>
                  <a:gd name="connsiteX36" fmla="*/ 3229892 w 4383905"/>
                  <a:gd name="connsiteY36" fmla="*/ 1328296 h 1575917"/>
                  <a:gd name="connsiteX37" fmla="*/ 3170910 w 4383905"/>
                  <a:gd name="connsiteY37" fmla="*/ 1356101 h 1575917"/>
                  <a:gd name="connsiteX38" fmla="*/ 3154241 w 4383905"/>
                  <a:gd name="connsiteY38" fmla="*/ 1323461 h 1575917"/>
                  <a:gd name="connsiteX39" fmla="*/ 3211941 w 4383905"/>
                  <a:gd name="connsiteY39" fmla="*/ 1296865 h 1575917"/>
                  <a:gd name="connsiteX40" fmla="*/ 982172 w 4383905"/>
                  <a:gd name="connsiteY40" fmla="*/ 1203445 h 1575917"/>
                  <a:gd name="connsiteX41" fmla="*/ 1037308 w 4383905"/>
                  <a:gd name="connsiteY41" fmla="*/ 1234550 h 1575917"/>
                  <a:gd name="connsiteX42" fmla="*/ 1018075 w 4383905"/>
                  <a:gd name="connsiteY42" fmla="*/ 1268143 h 1575917"/>
                  <a:gd name="connsiteX43" fmla="*/ 961657 w 4383905"/>
                  <a:gd name="connsiteY43" fmla="*/ 1235794 h 1575917"/>
                  <a:gd name="connsiteX44" fmla="*/ 3428279 w 4383905"/>
                  <a:gd name="connsiteY44" fmla="*/ 1170474 h 1575917"/>
                  <a:gd name="connsiteX45" fmla="*/ 3449720 w 4383905"/>
                  <a:gd name="connsiteY45" fmla="*/ 1201003 h 1575917"/>
                  <a:gd name="connsiteX46" fmla="*/ 3394227 w 4383905"/>
                  <a:gd name="connsiteY46" fmla="*/ 1235195 h 1575917"/>
                  <a:gd name="connsiteX47" fmla="*/ 3374048 w 4383905"/>
                  <a:gd name="connsiteY47" fmla="*/ 1203445 h 1575917"/>
                  <a:gd name="connsiteX48" fmla="*/ 3428279 w 4383905"/>
                  <a:gd name="connsiteY48" fmla="*/ 1170474 h 1575917"/>
                  <a:gd name="connsiteX49" fmla="*/ 775920 w 4383905"/>
                  <a:gd name="connsiteY49" fmla="*/ 1060570 h 1575917"/>
                  <a:gd name="connsiteX50" fmla="*/ 828491 w 4383905"/>
                  <a:gd name="connsiteY50" fmla="*/ 1098841 h 1575917"/>
                  <a:gd name="connsiteX51" fmla="*/ 805411 w 4383905"/>
                  <a:gd name="connsiteY51" fmla="*/ 1130733 h 1575917"/>
                  <a:gd name="connsiteX52" fmla="*/ 752840 w 4383905"/>
                  <a:gd name="connsiteY52" fmla="*/ 1091187 h 1575917"/>
                  <a:gd name="connsiteX53" fmla="*/ 3630086 w 4383905"/>
                  <a:gd name="connsiteY53" fmla="*/ 1016609 h 1575917"/>
                  <a:gd name="connsiteX54" fmla="*/ 3653091 w 4383905"/>
                  <a:gd name="connsiteY54" fmla="*/ 1046689 h 1575917"/>
                  <a:gd name="connsiteX55" fmla="*/ 3605871 w 4383905"/>
                  <a:gd name="connsiteY55" fmla="*/ 1086795 h 1575917"/>
                  <a:gd name="connsiteX56" fmla="*/ 3582866 w 4383905"/>
                  <a:gd name="connsiteY56" fmla="*/ 1056715 h 1575917"/>
                  <a:gd name="connsiteX57" fmla="*/ 3630086 w 4383905"/>
                  <a:gd name="connsiteY57" fmla="*/ 1016609 h 1575917"/>
                  <a:gd name="connsiteX58" fmla="*/ 580440 w 4383905"/>
                  <a:gd name="connsiteY58" fmla="*/ 895714 h 1575917"/>
                  <a:gd name="connsiteX59" fmla="*/ 625241 w 4383905"/>
                  <a:gd name="connsiteY59" fmla="*/ 938824 h 1575917"/>
                  <a:gd name="connsiteX60" fmla="*/ 601024 w 4383905"/>
                  <a:gd name="connsiteY60" fmla="*/ 965922 h 1575917"/>
                  <a:gd name="connsiteX61" fmla="*/ 555013 w 4383905"/>
                  <a:gd name="connsiteY61" fmla="*/ 922812 h 1575917"/>
                  <a:gd name="connsiteX62" fmla="*/ 3819997 w 4383905"/>
                  <a:gd name="connsiteY62" fmla="*/ 851753 h 1575917"/>
                  <a:gd name="connsiteX63" fmla="*/ 3845424 w 4383905"/>
                  <a:gd name="connsiteY63" fmla="*/ 877181 h 1575917"/>
                  <a:gd name="connsiteX64" fmla="*/ 3801834 w 4383905"/>
                  <a:gd name="connsiteY64" fmla="*/ 921981 h 1575917"/>
                  <a:gd name="connsiteX65" fmla="*/ 3775196 w 4383905"/>
                  <a:gd name="connsiteY65" fmla="*/ 895343 h 1575917"/>
                  <a:gd name="connsiteX66" fmla="*/ 3819997 w 4383905"/>
                  <a:gd name="connsiteY66" fmla="*/ 851753 h 1575917"/>
                  <a:gd name="connsiteX67" fmla="*/ 413488 w 4383905"/>
                  <a:gd name="connsiteY67" fmla="*/ 708878 h 1575917"/>
                  <a:gd name="connsiteX68" fmla="*/ 454845 w 4383905"/>
                  <a:gd name="connsiteY68" fmla="*/ 754890 h 1575917"/>
                  <a:gd name="connsiteX69" fmla="*/ 426020 w 4383905"/>
                  <a:gd name="connsiteY69" fmla="*/ 779106 h 1575917"/>
                  <a:gd name="connsiteX70" fmla="*/ 384663 w 4383905"/>
                  <a:gd name="connsiteY70" fmla="*/ 731884 h 1575917"/>
                  <a:gd name="connsiteX71" fmla="*/ 3985652 w 4383905"/>
                  <a:gd name="connsiteY71" fmla="*/ 659423 h 1575917"/>
                  <a:gd name="connsiteX72" fmla="*/ 4015731 w 4383905"/>
                  <a:gd name="connsiteY72" fmla="*/ 683785 h 1575917"/>
                  <a:gd name="connsiteX73" fmla="*/ 3974373 w 4383905"/>
                  <a:gd name="connsiteY73" fmla="*/ 735074 h 1575917"/>
                  <a:gd name="connsiteX74" fmla="*/ 3945548 w 4383905"/>
                  <a:gd name="connsiteY74" fmla="*/ 710712 h 1575917"/>
                  <a:gd name="connsiteX75" fmla="*/ 3985652 w 4383905"/>
                  <a:gd name="connsiteY75" fmla="*/ 659423 h 1575917"/>
                  <a:gd name="connsiteX76" fmla="*/ 260771 w 4383905"/>
                  <a:gd name="connsiteY76" fmla="*/ 511051 h 1575917"/>
                  <a:gd name="connsiteX77" fmla="*/ 295541 w 4383905"/>
                  <a:gd name="connsiteY77" fmla="*/ 563622 h 1575917"/>
                  <a:gd name="connsiteX78" fmla="*/ 265567 w 4383905"/>
                  <a:gd name="connsiteY78" fmla="*/ 586702 h 1575917"/>
                  <a:gd name="connsiteX79" fmla="*/ 230798 w 4383905"/>
                  <a:gd name="connsiteY79" fmla="*/ 532849 h 1575917"/>
                  <a:gd name="connsiteX80" fmla="*/ 4126888 w 4383905"/>
                  <a:gd name="connsiteY80" fmla="*/ 456099 h 1575917"/>
                  <a:gd name="connsiteX81" fmla="*/ 4158638 w 4383905"/>
                  <a:gd name="connsiteY81" fmla="*/ 476278 h 1575917"/>
                  <a:gd name="connsiteX82" fmla="*/ 4124446 w 4383905"/>
                  <a:gd name="connsiteY82" fmla="*/ 531771 h 1575917"/>
                  <a:gd name="connsiteX83" fmla="*/ 4093917 w 4383905"/>
                  <a:gd name="connsiteY83" fmla="*/ 510331 h 1575917"/>
                  <a:gd name="connsiteX84" fmla="*/ 4126888 w 4383905"/>
                  <a:gd name="connsiteY84" fmla="*/ 456099 h 1575917"/>
                  <a:gd name="connsiteX85" fmla="*/ 133152 w 4383905"/>
                  <a:gd name="connsiteY85" fmla="*/ 291243 h 1575917"/>
                  <a:gd name="connsiteX86" fmla="*/ 163587 w 4383905"/>
                  <a:gd name="connsiteY86" fmla="*/ 347997 h 1575917"/>
                  <a:gd name="connsiteX87" fmla="*/ 129348 w 4383905"/>
                  <a:gd name="connsiteY87" fmla="*/ 366915 h 1575917"/>
                  <a:gd name="connsiteX88" fmla="*/ 98913 w 4383905"/>
                  <a:gd name="connsiteY88" fmla="*/ 308900 h 1575917"/>
                  <a:gd name="connsiteX89" fmla="*/ 4254248 w 4383905"/>
                  <a:gd name="connsiteY89" fmla="*/ 236291 h 1575917"/>
                  <a:gd name="connsiteX90" fmla="*/ 4290451 w 4383905"/>
                  <a:gd name="connsiteY90" fmla="*/ 252960 h 1575917"/>
                  <a:gd name="connsiteX91" fmla="*/ 4260712 w 4383905"/>
                  <a:gd name="connsiteY91" fmla="*/ 311942 h 1575917"/>
                  <a:gd name="connsiteX92" fmla="*/ 4225802 w 4383905"/>
                  <a:gd name="connsiteY92" fmla="*/ 293991 h 1575917"/>
                  <a:gd name="connsiteX93" fmla="*/ 4254248 w 4383905"/>
                  <a:gd name="connsiteY93" fmla="*/ 236291 h 1575917"/>
                  <a:gd name="connsiteX94" fmla="*/ 35259 w 4383905"/>
                  <a:gd name="connsiteY94" fmla="*/ 60445 h 1575917"/>
                  <a:gd name="connsiteX95" fmla="*/ 59185 w 4383905"/>
                  <a:gd name="connsiteY95" fmla="*/ 120709 h 1575917"/>
                  <a:gd name="connsiteX96" fmla="*/ 23926 w 4383905"/>
                  <a:gd name="connsiteY96" fmla="*/ 136096 h 1575917"/>
                  <a:gd name="connsiteX97" fmla="*/ 0 w 4383905"/>
                  <a:gd name="connsiteY97" fmla="*/ 74550 h 1575917"/>
                  <a:gd name="connsiteX98" fmla="*/ 4346124 w 4383905"/>
                  <a:gd name="connsiteY98" fmla="*/ 0 h 1575917"/>
                  <a:gd name="connsiteX99" fmla="*/ 4383905 w 4383905"/>
                  <a:gd name="connsiteY99" fmla="*/ 12108 h 1575917"/>
                  <a:gd name="connsiteX100" fmla="*/ 4361236 w 4383905"/>
                  <a:gd name="connsiteY100" fmla="*/ 70225 h 1575917"/>
                  <a:gd name="connsiteX101" fmla="*/ 4324715 w 4383905"/>
                  <a:gd name="connsiteY101" fmla="*/ 56907 h 1575917"/>
                  <a:gd name="connsiteX102" fmla="*/ 4346124 w 4383905"/>
                  <a:gd name="connsiteY102" fmla="*/ 0 h 1575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4383905" h="1575917">
                    <a:moveTo>
                      <a:pt x="2181590" y="1538654"/>
                    </a:moveTo>
                    <a:cubicBezTo>
                      <a:pt x="2203148" y="1538654"/>
                      <a:pt x="2224706" y="1538654"/>
                      <a:pt x="2244996" y="1538654"/>
                    </a:cubicBezTo>
                    <a:lnTo>
                      <a:pt x="2246264" y="1574715"/>
                    </a:lnTo>
                    <a:cubicBezTo>
                      <a:pt x="2224706" y="1575917"/>
                      <a:pt x="2203148" y="1575917"/>
                      <a:pt x="2181590" y="1575917"/>
                    </a:cubicBezTo>
                    <a:close/>
                    <a:moveTo>
                      <a:pt x="1926914" y="1527663"/>
                    </a:moveTo>
                    <a:cubicBezTo>
                      <a:pt x="1947296" y="1530105"/>
                      <a:pt x="1966479" y="1531327"/>
                      <a:pt x="1988060" y="1532548"/>
                    </a:cubicBezTo>
                    <a:lnTo>
                      <a:pt x="1984463" y="1570404"/>
                    </a:lnTo>
                    <a:cubicBezTo>
                      <a:pt x="1964081" y="1569183"/>
                      <a:pt x="1943699" y="1566740"/>
                      <a:pt x="1923317" y="1564298"/>
                    </a:cubicBezTo>
                    <a:close/>
                    <a:moveTo>
                      <a:pt x="2488822" y="1516673"/>
                    </a:moveTo>
                    <a:lnTo>
                      <a:pt x="2493618" y="1557018"/>
                    </a:lnTo>
                    <a:cubicBezTo>
                      <a:pt x="2473236" y="1559621"/>
                      <a:pt x="2452854" y="1562224"/>
                      <a:pt x="2432472" y="1564827"/>
                    </a:cubicBezTo>
                    <a:lnTo>
                      <a:pt x="2428875" y="1525783"/>
                    </a:lnTo>
                    <a:cubicBezTo>
                      <a:pt x="2448058" y="1523180"/>
                      <a:pt x="2468440" y="1520577"/>
                      <a:pt x="2488822" y="1516673"/>
                    </a:cubicBezTo>
                    <a:close/>
                    <a:moveTo>
                      <a:pt x="1679312" y="1483702"/>
                    </a:moveTo>
                    <a:cubicBezTo>
                      <a:pt x="1699364" y="1488527"/>
                      <a:pt x="1720670" y="1492146"/>
                      <a:pt x="1740722" y="1495764"/>
                    </a:cubicBezTo>
                    <a:lnTo>
                      <a:pt x="1733202" y="1531951"/>
                    </a:lnTo>
                    <a:cubicBezTo>
                      <a:pt x="1713150" y="1528332"/>
                      <a:pt x="1691844" y="1524713"/>
                      <a:pt x="1670539" y="1519889"/>
                    </a:cubicBezTo>
                    <a:close/>
                    <a:moveTo>
                      <a:pt x="2742005" y="1467214"/>
                    </a:moveTo>
                    <a:lnTo>
                      <a:pt x="2751858" y="1505553"/>
                    </a:lnTo>
                    <a:cubicBezTo>
                      <a:pt x="2730920" y="1510664"/>
                      <a:pt x="2709982" y="1515776"/>
                      <a:pt x="2689044" y="1520888"/>
                    </a:cubicBezTo>
                    <a:lnTo>
                      <a:pt x="2681654" y="1482549"/>
                    </a:lnTo>
                    <a:cubicBezTo>
                      <a:pt x="2701360" y="1477438"/>
                      <a:pt x="2722299" y="1472326"/>
                      <a:pt x="2742005" y="1467214"/>
                    </a:cubicBezTo>
                    <a:close/>
                    <a:moveTo>
                      <a:pt x="1436572" y="1417759"/>
                    </a:moveTo>
                    <a:cubicBezTo>
                      <a:pt x="1454735" y="1423865"/>
                      <a:pt x="1474108" y="1429971"/>
                      <a:pt x="1493481" y="1436076"/>
                    </a:cubicBezTo>
                    <a:lnTo>
                      <a:pt x="1482584" y="1471490"/>
                    </a:lnTo>
                    <a:cubicBezTo>
                      <a:pt x="1463210" y="1465384"/>
                      <a:pt x="1443837" y="1459278"/>
                      <a:pt x="1423253" y="1451951"/>
                    </a:cubicBezTo>
                    <a:close/>
                    <a:moveTo>
                      <a:pt x="2980350" y="1395779"/>
                    </a:moveTo>
                    <a:lnTo>
                      <a:pt x="2993668" y="1433075"/>
                    </a:lnTo>
                    <a:cubicBezTo>
                      <a:pt x="2974296" y="1440791"/>
                      <a:pt x="2954923" y="1448508"/>
                      <a:pt x="2935551" y="1454938"/>
                    </a:cubicBezTo>
                    <a:lnTo>
                      <a:pt x="2923443" y="1417642"/>
                    </a:lnTo>
                    <a:cubicBezTo>
                      <a:pt x="2942815" y="1411212"/>
                      <a:pt x="2962188" y="1403495"/>
                      <a:pt x="2980350" y="1395779"/>
                    </a:cubicBezTo>
                    <a:close/>
                    <a:moveTo>
                      <a:pt x="1203631" y="1324339"/>
                    </a:moveTo>
                    <a:cubicBezTo>
                      <a:pt x="1222864" y="1332802"/>
                      <a:pt x="1242097" y="1341265"/>
                      <a:pt x="1262613" y="1348519"/>
                    </a:cubicBezTo>
                    <a:lnTo>
                      <a:pt x="1247226" y="1383579"/>
                    </a:lnTo>
                    <a:cubicBezTo>
                      <a:pt x="1226711" y="1375116"/>
                      <a:pt x="1206195" y="1365444"/>
                      <a:pt x="1186962" y="1356981"/>
                    </a:cubicBezTo>
                    <a:close/>
                    <a:moveTo>
                      <a:pt x="3211941" y="1296865"/>
                    </a:moveTo>
                    <a:lnTo>
                      <a:pt x="3229892" y="1328296"/>
                    </a:lnTo>
                    <a:cubicBezTo>
                      <a:pt x="3209376" y="1339177"/>
                      <a:pt x="3190143" y="1347639"/>
                      <a:pt x="3170910" y="1356101"/>
                    </a:cubicBezTo>
                    <a:lnTo>
                      <a:pt x="3154241" y="1323461"/>
                    </a:lnTo>
                    <a:cubicBezTo>
                      <a:pt x="3173474" y="1313790"/>
                      <a:pt x="3192708" y="1305327"/>
                      <a:pt x="3211941" y="1296865"/>
                    </a:cubicBezTo>
                    <a:close/>
                    <a:moveTo>
                      <a:pt x="982172" y="1203445"/>
                    </a:moveTo>
                    <a:cubicBezTo>
                      <a:pt x="1000124" y="1213399"/>
                      <a:pt x="1019357" y="1224596"/>
                      <a:pt x="1037308" y="1234550"/>
                    </a:cubicBezTo>
                    <a:lnTo>
                      <a:pt x="1018075" y="1268143"/>
                    </a:lnTo>
                    <a:cubicBezTo>
                      <a:pt x="998841" y="1258189"/>
                      <a:pt x="980890" y="1246992"/>
                      <a:pt x="961657" y="1235794"/>
                    </a:cubicBezTo>
                    <a:close/>
                    <a:moveTo>
                      <a:pt x="3428279" y="1170474"/>
                    </a:moveTo>
                    <a:lnTo>
                      <a:pt x="3449720" y="1201003"/>
                    </a:lnTo>
                    <a:cubicBezTo>
                      <a:pt x="3432063" y="1213214"/>
                      <a:pt x="3413145" y="1224205"/>
                      <a:pt x="3394227" y="1235195"/>
                    </a:cubicBezTo>
                    <a:lnTo>
                      <a:pt x="3374048" y="1203445"/>
                    </a:lnTo>
                    <a:cubicBezTo>
                      <a:pt x="3391705" y="1192455"/>
                      <a:pt x="3410623" y="1181464"/>
                      <a:pt x="3428279" y="1170474"/>
                    </a:cubicBezTo>
                    <a:close/>
                    <a:moveTo>
                      <a:pt x="775920" y="1060570"/>
                    </a:moveTo>
                    <a:cubicBezTo>
                      <a:pt x="793871" y="1073327"/>
                      <a:pt x="810540" y="1086084"/>
                      <a:pt x="828491" y="1098841"/>
                    </a:cubicBezTo>
                    <a:lnTo>
                      <a:pt x="805411" y="1130733"/>
                    </a:lnTo>
                    <a:cubicBezTo>
                      <a:pt x="787460" y="1117977"/>
                      <a:pt x="770791" y="1105220"/>
                      <a:pt x="752840" y="1091187"/>
                    </a:cubicBezTo>
                    <a:close/>
                    <a:moveTo>
                      <a:pt x="3630086" y="1016609"/>
                    </a:moveTo>
                    <a:lnTo>
                      <a:pt x="3653091" y="1046689"/>
                    </a:lnTo>
                    <a:cubicBezTo>
                      <a:pt x="3638562" y="1060475"/>
                      <a:pt x="3621611" y="1074262"/>
                      <a:pt x="3605871" y="1086795"/>
                    </a:cubicBezTo>
                    <a:lnTo>
                      <a:pt x="3582866" y="1056715"/>
                    </a:lnTo>
                    <a:cubicBezTo>
                      <a:pt x="3598606" y="1044182"/>
                      <a:pt x="3614346" y="1030396"/>
                      <a:pt x="3630086" y="1016609"/>
                    </a:cubicBezTo>
                    <a:close/>
                    <a:moveTo>
                      <a:pt x="580440" y="895714"/>
                    </a:moveTo>
                    <a:cubicBezTo>
                      <a:pt x="596181" y="909263"/>
                      <a:pt x="610711" y="924044"/>
                      <a:pt x="625241" y="938824"/>
                    </a:cubicBezTo>
                    <a:lnTo>
                      <a:pt x="601024" y="965922"/>
                    </a:lnTo>
                    <a:cubicBezTo>
                      <a:pt x="585284" y="952373"/>
                      <a:pt x="569543" y="936361"/>
                      <a:pt x="555013" y="922812"/>
                    </a:cubicBezTo>
                    <a:close/>
                    <a:moveTo>
                      <a:pt x="3819997" y="851753"/>
                    </a:moveTo>
                    <a:lnTo>
                      <a:pt x="3845424" y="877181"/>
                    </a:lnTo>
                    <a:cubicBezTo>
                      <a:pt x="3830894" y="892921"/>
                      <a:pt x="3816364" y="907451"/>
                      <a:pt x="3801834" y="921981"/>
                    </a:cubicBezTo>
                    <a:lnTo>
                      <a:pt x="3775196" y="895343"/>
                    </a:lnTo>
                    <a:cubicBezTo>
                      <a:pt x="3790937" y="882024"/>
                      <a:pt x="3804256" y="866283"/>
                      <a:pt x="3819997" y="851753"/>
                    </a:cubicBezTo>
                    <a:close/>
                    <a:moveTo>
                      <a:pt x="413488" y="708878"/>
                    </a:moveTo>
                    <a:cubicBezTo>
                      <a:pt x="427274" y="723408"/>
                      <a:pt x="441060" y="739149"/>
                      <a:pt x="454845" y="754890"/>
                    </a:cubicBezTo>
                    <a:lnTo>
                      <a:pt x="426020" y="779106"/>
                    </a:lnTo>
                    <a:cubicBezTo>
                      <a:pt x="412235" y="763366"/>
                      <a:pt x="398449" y="747625"/>
                      <a:pt x="384663" y="731884"/>
                    </a:cubicBezTo>
                    <a:close/>
                    <a:moveTo>
                      <a:pt x="3985652" y="659423"/>
                    </a:moveTo>
                    <a:lnTo>
                      <a:pt x="4015731" y="683785"/>
                    </a:lnTo>
                    <a:cubicBezTo>
                      <a:pt x="4001945" y="701736"/>
                      <a:pt x="3988159" y="718405"/>
                      <a:pt x="3974373" y="735074"/>
                    </a:cubicBezTo>
                    <a:lnTo>
                      <a:pt x="3945548" y="710712"/>
                    </a:lnTo>
                    <a:cubicBezTo>
                      <a:pt x="3959334" y="694043"/>
                      <a:pt x="3973120" y="677374"/>
                      <a:pt x="3985652" y="659423"/>
                    </a:cubicBezTo>
                    <a:close/>
                    <a:moveTo>
                      <a:pt x="260771" y="511051"/>
                    </a:moveTo>
                    <a:cubicBezTo>
                      <a:pt x="272761" y="527720"/>
                      <a:pt x="283551" y="546953"/>
                      <a:pt x="295541" y="563622"/>
                    </a:cubicBezTo>
                    <a:lnTo>
                      <a:pt x="265567" y="586702"/>
                    </a:lnTo>
                    <a:cubicBezTo>
                      <a:pt x="253578" y="568751"/>
                      <a:pt x="242787" y="550800"/>
                      <a:pt x="230798" y="532849"/>
                    </a:cubicBezTo>
                    <a:close/>
                    <a:moveTo>
                      <a:pt x="4126888" y="456099"/>
                    </a:moveTo>
                    <a:lnTo>
                      <a:pt x="4158638" y="476278"/>
                    </a:lnTo>
                    <a:cubicBezTo>
                      <a:pt x="4147648" y="495196"/>
                      <a:pt x="4135436" y="512853"/>
                      <a:pt x="4124446" y="531771"/>
                    </a:cubicBezTo>
                    <a:lnTo>
                      <a:pt x="4093917" y="510331"/>
                    </a:lnTo>
                    <a:cubicBezTo>
                      <a:pt x="4104907" y="491413"/>
                      <a:pt x="4115898" y="473756"/>
                      <a:pt x="4126888" y="456099"/>
                    </a:cubicBezTo>
                    <a:close/>
                    <a:moveTo>
                      <a:pt x="133152" y="291243"/>
                    </a:moveTo>
                    <a:cubicBezTo>
                      <a:pt x="143297" y="310161"/>
                      <a:pt x="153442" y="329079"/>
                      <a:pt x="163587" y="347997"/>
                    </a:cubicBezTo>
                    <a:lnTo>
                      <a:pt x="129348" y="366915"/>
                    </a:lnTo>
                    <a:cubicBezTo>
                      <a:pt x="119203" y="347997"/>
                      <a:pt x="109058" y="329079"/>
                      <a:pt x="98913" y="308900"/>
                    </a:cubicBezTo>
                    <a:close/>
                    <a:moveTo>
                      <a:pt x="4254248" y="236291"/>
                    </a:moveTo>
                    <a:lnTo>
                      <a:pt x="4290451" y="252960"/>
                    </a:lnTo>
                    <a:cubicBezTo>
                      <a:pt x="4281400" y="273476"/>
                      <a:pt x="4271056" y="292709"/>
                      <a:pt x="4260712" y="311942"/>
                    </a:cubicBezTo>
                    <a:lnTo>
                      <a:pt x="4225802" y="293991"/>
                    </a:lnTo>
                    <a:cubicBezTo>
                      <a:pt x="4236146" y="276040"/>
                      <a:pt x="4245197" y="255524"/>
                      <a:pt x="4254248" y="236291"/>
                    </a:cubicBezTo>
                    <a:close/>
                    <a:moveTo>
                      <a:pt x="35259" y="60445"/>
                    </a:moveTo>
                    <a:cubicBezTo>
                      <a:pt x="42815" y="79678"/>
                      <a:pt x="51630" y="100194"/>
                      <a:pt x="59185" y="120709"/>
                    </a:cubicBezTo>
                    <a:lnTo>
                      <a:pt x="23926" y="136096"/>
                    </a:lnTo>
                    <a:cubicBezTo>
                      <a:pt x="15111" y="115581"/>
                      <a:pt x="7555" y="95065"/>
                      <a:pt x="0" y="74550"/>
                    </a:cubicBezTo>
                    <a:close/>
                    <a:moveTo>
                      <a:pt x="4346124" y="0"/>
                    </a:moveTo>
                    <a:lnTo>
                      <a:pt x="4383905" y="12108"/>
                    </a:lnTo>
                    <a:cubicBezTo>
                      <a:pt x="4376349" y="32691"/>
                      <a:pt x="4368792" y="52064"/>
                      <a:pt x="4361236" y="70225"/>
                    </a:cubicBezTo>
                    <a:lnTo>
                      <a:pt x="4324715" y="56907"/>
                    </a:lnTo>
                    <a:cubicBezTo>
                      <a:pt x="4332271" y="38745"/>
                      <a:pt x="4339827" y="19373"/>
                      <a:pt x="434612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square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E9171CD-5665-4B1F-B8B3-D923C3A1D23A}"/>
                  </a:ext>
                </a:extLst>
              </p:cNvPr>
              <p:cNvSpPr/>
              <p:nvPr/>
            </p:nvSpPr>
            <p:spPr>
              <a:xfrm>
                <a:off x="2757991" y="2888363"/>
                <a:ext cx="1531854" cy="251042"/>
              </a:xfrm>
              <a:prstGeom prst="rect">
                <a:avLst/>
              </a:prstGeom>
              <a:noFill/>
            </p:spPr>
            <p:txBody>
              <a:bodyPr wrap="square" lIns="77925" tIns="38963" rIns="77925" bIns="38963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783">
                  <a:lnSpc>
                    <a:spcPts val="1300"/>
                  </a:lnSpc>
                  <a:buClr>
                    <a:prstClr val="black"/>
                  </a:buClr>
                  <a:buSzPct val="70000"/>
                </a:pPr>
                <a:r>
                  <a:rPr lang="en-SG" sz="1200" b="1" dirty="0">
                    <a:latin typeface="Calibri" panose="020F0502020204030204"/>
                  </a:rPr>
                  <a:t>TECHNOLOGY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240E0EA-1FA2-49D2-B6DF-D18356C0EC16}"/>
                  </a:ext>
                </a:extLst>
              </p:cNvPr>
              <p:cNvSpPr/>
              <p:nvPr/>
            </p:nvSpPr>
            <p:spPr>
              <a:xfrm>
                <a:off x="2757991" y="3312720"/>
                <a:ext cx="1737877" cy="679673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anchor="t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37795" indent="-88900" defTabSz="914378">
                  <a:lnSpc>
                    <a:spcPts val="1200"/>
                  </a:lnSpc>
                  <a:spcAft>
                    <a:spcPts val="500"/>
                  </a:spcAft>
                  <a:buClr>
                    <a:schemeClr val="bg1"/>
                  </a:buClr>
                  <a:buSzPct val="70000"/>
                  <a:buFont typeface="System Font Regular"/>
                  <a:buChar char="•"/>
                  <a:defRPr/>
                </a:pPr>
                <a:r>
                  <a:rPr lang="en-SG" sz="1000" kern="0" dirty="0">
                    <a:solidFill>
                      <a:schemeClr val="bg1"/>
                    </a:solidFill>
                    <a:latin typeface="Calibri"/>
                    <a:ea typeface="Calibri" charset="0"/>
                    <a:cs typeface="Calibri"/>
                  </a:rPr>
                  <a:t>Best in Class Technology platform: Colliers 360.</a:t>
                </a:r>
                <a:endParaRPr lang="en-US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marL="137795" indent="-88900" defTabSz="914378">
                  <a:lnSpc>
                    <a:spcPts val="1200"/>
                  </a:lnSpc>
                  <a:spcAft>
                    <a:spcPts val="500"/>
                  </a:spcAft>
                  <a:buClr>
                    <a:schemeClr val="bg1"/>
                  </a:buClr>
                  <a:buSzPct val="70000"/>
                  <a:buFont typeface="System Font Regular"/>
                  <a:buChar char="•"/>
                  <a:defRPr/>
                </a:pPr>
                <a:r>
                  <a:rPr lang="en-SG" sz="1000" kern="0" dirty="0">
                    <a:solidFill>
                      <a:schemeClr val="bg1"/>
                    </a:solidFill>
                    <a:latin typeface="Calibri"/>
                    <a:ea typeface="Calibri" charset="0"/>
                    <a:cs typeface="Calibri"/>
                  </a:rPr>
                  <a:t>Automation and efficiency through technology.</a:t>
                </a:r>
                <a:endParaRPr lang="en-SG" sz="1000" kern="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8" name="Freeform 64">
                <a:extLst>
                  <a:ext uri="{FF2B5EF4-FFF2-40B4-BE49-F238E27FC236}">
                    <a16:creationId xmlns:a16="http://schemas.microsoft.com/office/drawing/2014/main" id="{F494461E-42CE-4776-96E6-B1BF9CBD00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59342" y="2543555"/>
                <a:ext cx="189086" cy="284692"/>
              </a:xfrm>
              <a:custGeom>
                <a:avLst/>
                <a:gdLst>
                  <a:gd name="T0" fmla="*/ 37 w 41"/>
                  <a:gd name="T1" fmla="*/ 20 h 62"/>
                  <a:gd name="T2" fmla="*/ 20 w 41"/>
                  <a:gd name="T3" fmla="*/ 40 h 62"/>
                  <a:gd name="T4" fmla="*/ 11 w 41"/>
                  <a:gd name="T5" fmla="*/ 47 h 62"/>
                  <a:gd name="T6" fmla="*/ 11 w 41"/>
                  <a:gd name="T7" fmla="*/ 48 h 62"/>
                  <a:gd name="T8" fmla="*/ 15 w 41"/>
                  <a:gd name="T9" fmla="*/ 54 h 62"/>
                  <a:gd name="T10" fmla="*/ 7 w 41"/>
                  <a:gd name="T11" fmla="*/ 62 h 62"/>
                  <a:gd name="T12" fmla="*/ 0 w 41"/>
                  <a:gd name="T13" fmla="*/ 54 h 62"/>
                  <a:gd name="T14" fmla="*/ 4 w 41"/>
                  <a:gd name="T15" fmla="*/ 48 h 62"/>
                  <a:gd name="T16" fmla="*/ 4 w 41"/>
                  <a:gd name="T17" fmla="*/ 15 h 62"/>
                  <a:gd name="T18" fmla="*/ 0 w 41"/>
                  <a:gd name="T19" fmla="*/ 8 h 62"/>
                  <a:gd name="T20" fmla="*/ 7 w 41"/>
                  <a:gd name="T21" fmla="*/ 0 h 62"/>
                  <a:gd name="T22" fmla="*/ 15 w 41"/>
                  <a:gd name="T23" fmla="*/ 8 h 62"/>
                  <a:gd name="T24" fmla="*/ 11 w 41"/>
                  <a:gd name="T25" fmla="*/ 15 h 62"/>
                  <a:gd name="T26" fmla="*/ 11 w 41"/>
                  <a:gd name="T27" fmla="*/ 35 h 62"/>
                  <a:gd name="T28" fmla="*/ 18 w 41"/>
                  <a:gd name="T29" fmla="*/ 33 h 62"/>
                  <a:gd name="T30" fmla="*/ 29 w 41"/>
                  <a:gd name="T31" fmla="*/ 20 h 62"/>
                  <a:gd name="T32" fmla="*/ 25 w 41"/>
                  <a:gd name="T33" fmla="*/ 13 h 62"/>
                  <a:gd name="T34" fmla="*/ 33 w 41"/>
                  <a:gd name="T35" fmla="*/ 6 h 62"/>
                  <a:gd name="T36" fmla="*/ 41 w 41"/>
                  <a:gd name="T37" fmla="*/ 13 h 62"/>
                  <a:gd name="T38" fmla="*/ 37 w 41"/>
                  <a:gd name="T39" fmla="*/ 20 h 62"/>
                  <a:gd name="T40" fmla="*/ 7 w 41"/>
                  <a:gd name="T41" fmla="*/ 4 h 62"/>
                  <a:gd name="T42" fmla="*/ 4 w 41"/>
                  <a:gd name="T43" fmla="*/ 8 h 62"/>
                  <a:gd name="T44" fmla="*/ 7 w 41"/>
                  <a:gd name="T45" fmla="*/ 12 h 62"/>
                  <a:gd name="T46" fmla="*/ 11 w 41"/>
                  <a:gd name="T47" fmla="*/ 8 h 62"/>
                  <a:gd name="T48" fmla="*/ 7 w 41"/>
                  <a:gd name="T49" fmla="*/ 4 h 62"/>
                  <a:gd name="T50" fmla="*/ 7 w 41"/>
                  <a:gd name="T51" fmla="*/ 51 h 62"/>
                  <a:gd name="T52" fmla="*/ 4 w 41"/>
                  <a:gd name="T53" fmla="*/ 54 h 62"/>
                  <a:gd name="T54" fmla="*/ 7 w 41"/>
                  <a:gd name="T55" fmla="*/ 58 h 62"/>
                  <a:gd name="T56" fmla="*/ 11 w 41"/>
                  <a:gd name="T57" fmla="*/ 54 h 62"/>
                  <a:gd name="T58" fmla="*/ 7 w 41"/>
                  <a:gd name="T59" fmla="*/ 51 h 62"/>
                  <a:gd name="T60" fmla="*/ 33 w 41"/>
                  <a:gd name="T61" fmla="*/ 9 h 62"/>
                  <a:gd name="T62" fmla="*/ 29 w 41"/>
                  <a:gd name="T63" fmla="*/ 13 h 62"/>
                  <a:gd name="T64" fmla="*/ 33 w 41"/>
                  <a:gd name="T65" fmla="*/ 17 h 62"/>
                  <a:gd name="T66" fmla="*/ 37 w 41"/>
                  <a:gd name="T67" fmla="*/ 13 h 62"/>
                  <a:gd name="T68" fmla="*/ 33 w 41"/>
                  <a:gd name="T69" fmla="*/ 9 h 6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1" h="62">
                    <a:moveTo>
                      <a:pt x="37" y="20"/>
                    </a:moveTo>
                    <a:cubicBezTo>
                      <a:pt x="37" y="34"/>
                      <a:pt x="27" y="38"/>
                      <a:pt x="20" y="40"/>
                    </a:cubicBezTo>
                    <a:cubicBezTo>
                      <a:pt x="13" y="42"/>
                      <a:pt x="11" y="43"/>
                      <a:pt x="11" y="47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4" y="49"/>
                      <a:pt x="15" y="52"/>
                      <a:pt x="15" y="54"/>
                    </a:cubicBezTo>
                    <a:cubicBezTo>
                      <a:pt x="15" y="59"/>
                      <a:pt x="12" y="62"/>
                      <a:pt x="7" y="62"/>
                    </a:cubicBezTo>
                    <a:cubicBezTo>
                      <a:pt x="3" y="62"/>
                      <a:pt x="0" y="59"/>
                      <a:pt x="0" y="54"/>
                    </a:cubicBezTo>
                    <a:cubicBezTo>
                      <a:pt x="0" y="52"/>
                      <a:pt x="1" y="49"/>
                      <a:pt x="4" y="48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4"/>
                      <a:pt x="0" y="11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2" y="0"/>
                      <a:pt x="15" y="4"/>
                      <a:pt x="15" y="8"/>
                    </a:cubicBezTo>
                    <a:cubicBezTo>
                      <a:pt x="15" y="11"/>
                      <a:pt x="14" y="14"/>
                      <a:pt x="11" y="1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3" y="34"/>
                      <a:pt x="16" y="33"/>
                      <a:pt x="18" y="33"/>
                    </a:cubicBezTo>
                    <a:cubicBezTo>
                      <a:pt x="25" y="30"/>
                      <a:pt x="29" y="28"/>
                      <a:pt x="29" y="20"/>
                    </a:cubicBezTo>
                    <a:cubicBezTo>
                      <a:pt x="27" y="19"/>
                      <a:pt x="25" y="16"/>
                      <a:pt x="25" y="13"/>
                    </a:cubicBezTo>
                    <a:cubicBezTo>
                      <a:pt x="25" y="9"/>
                      <a:pt x="29" y="6"/>
                      <a:pt x="33" y="6"/>
                    </a:cubicBezTo>
                    <a:cubicBezTo>
                      <a:pt x="37" y="6"/>
                      <a:pt x="41" y="9"/>
                      <a:pt x="41" y="13"/>
                    </a:cubicBezTo>
                    <a:cubicBezTo>
                      <a:pt x="41" y="16"/>
                      <a:pt x="39" y="19"/>
                      <a:pt x="37" y="20"/>
                    </a:cubicBezTo>
                    <a:close/>
                    <a:moveTo>
                      <a:pt x="7" y="4"/>
                    </a:moveTo>
                    <a:cubicBezTo>
                      <a:pt x="5" y="4"/>
                      <a:pt x="4" y="6"/>
                      <a:pt x="4" y="8"/>
                    </a:cubicBezTo>
                    <a:cubicBezTo>
                      <a:pt x="4" y="10"/>
                      <a:pt x="5" y="12"/>
                      <a:pt x="7" y="12"/>
                    </a:cubicBezTo>
                    <a:cubicBezTo>
                      <a:pt x="10" y="12"/>
                      <a:pt x="11" y="10"/>
                      <a:pt x="11" y="8"/>
                    </a:cubicBezTo>
                    <a:cubicBezTo>
                      <a:pt x="11" y="6"/>
                      <a:pt x="10" y="4"/>
                      <a:pt x="7" y="4"/>
                    </a:cubicBezTo>
                    <a:close/>
                    <a:moveTo>
                      <a:pt x="7" y="51"/>
                    </a:moveTo>
                    <a:cubicBezTo>
                      <a:pt x="5" y="51"/>
                      <a:pt x="4" y="52"/>
                      <a:pt x="4" y="54"/>
                    </a:cubicBezTo>
                    <a:cubicBezTo>
                      <a:pt x="4" y="57"/>
                      <a:pt x="5" y="58"/>
                      <a:pt x="7" y="58"/>
                    </a:cubicBezTo>
                    <a:cubicBezTo>
                      <a:pt x="10" y="58"/>
                      <a:pt x="11" y="57"/>
                      <a:pt x="11" y="54"/>
                    </a:cubicBezTo>
                    <a:cubicBezTo>
                      <a:pt x="11" y="52"/>
                      <a:pt x="10" y="51"/>
                      <a:pt x="7" y="51"/>
                    </a:cubicBezTo>
                    <a:close/>
                    <a:moveTo>
                      <a:pt x="33" y="9"/>
                    </a:moveTo>
                    <a:cubicBezTo>
                      <a:pt x="31" y="9"/>
                      <a:pt x="29" y="11"/>
                      <a:pt x="29" y="13"/>
                    </a:cubicBezTo>
                    <a:cubicBezTo>
                      <a:pt x="29" y="15"/>
                      <a:pt x="31" y="17"/>
                      <a:pt x="33" y="17"/>
                    </a:cubicBezTo>
                    <a:cubicBezTo>
                      <a:pt x="35" y="17"/>
                      <a:pt x="37" y="15"/>
                      <a:pt x="37" y="13"/>
                    </a:cubicBezTo>
                    <a:cubicBezTo>
                      <a:pt x="37" y="11"/>
                      <a:pt x="35" y="9"/>
                      <a:pt x="33" y="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696293-5DB3-A54B-B601-762B8E261021}"/>
              </a:ext>
            </a:extLst>
          </p:cNvPr>
          <p:cNvSpPr txBox="1"/>
          <p:nvPr/>
        </p:nvSpPr>
        <p:spPr>
          <a:xfrm>
            <a:off x="10192215" y="35906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4" grpId="0"/>
      <p:bldP spid="65" grpId="0"/>
      <p:bldP spid="66" grpId="0"/>
      <p:bldP spid="67" grpId="0"/>
      <p:bldP spid="39" grpId="0" animBg="1"/>
      <p:bldP spid="38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logram_Planet_by_nuva" descr="Hologram_Planet_by_nuva">
            <a:hlinkClick r:id="" action="ppaction://media"/>
            <a:extLst>
              <a:ext uri="{FF2B5EF4-FFF2-40B4-BE49-F238E27FC236}">
                <a16:creationId xmlns:a16="http://schemas.microsoft.com/office/drawing/2014/main" id="{05DC757F-B492-284D-9278-A73C6742C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E68811-7FE6-7F43-A8C0-237E11BA47EA}"/>
              </a:ext>
            </a:extLst>
          </p:cNvPr>
          <p:cNvSpPr txBox="1"/>
          <p:nvPr/>
        </p:nvSpPr>
        <p:spPr>
          <a:xfrm>
            <a:off x="3050110" y="2078195"/>
            <a:ext cx="3040996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Clr>
                <a:schemeClr val="bg1"/>
              </a:buClr>
              <a:buSzPct val="80000"/>
            </a:pPr>
            <a:r>
              <a:rPr lang="en-US" sz="2000" b="1" dirty="0">
                <a:solidFill>
                  <a:srgbClr val="CC0100"/>
                </a:solidFill>
              </a:rPr>
              <a:t>OUR</a:t>
            </a:r>
            <a:br>
              <a:rPr lang="en-US" sz="2000" b="1" dirty="0">
                <a:solidFill>
                  <a:srgbClr val="CC0100"/>
                </a:solidFill>
              </a:rPr>
            </a:br>
            <a:r>
              <a:rPr lang="en-US" sz="2000" b="1" dirty="0">
                <a:solidFill>
                  <a:srgbClr val="CC0100"/>
                </a:solidFill>
              </a:rPr>
              <a:t>COMPANY</a:t>
            </a:r>
            <a:endParaRPr lang="en-US" sz="2000" b="1" spc="150" dirty="0">
              <a:solidFill>
                <a:srgbClr val="CC0100"/>
              </a:solidFill>
              <a:latin typeface="+mj-lt"/>
              <a:ea typeface="Calibri" charset="0"/>
              <a:cs typeface="Calibri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25C22-76FD-4C49-B3A1-3901E9EAF54F}"/>
              </a:ext>
            </a:extLst>
          </p:cNvPr>
          <p:cNvSpPr txBox="1"/>
          <p:nvPr/>
        </p:nvSpPr>
        <p:spPr>
          <a:xfrm>
            <a:off x="1833973" y="2616912"/>
            <a:ext cx="5476053" cy="469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3071">
              <a:lnSpc>
                <a:spcPts val="1500"/>
              </a:lnSpc>
              <a:spcAft>
                <a:spcPts val="0"/>
              </a:spcAft>
              <a:buClrTx/>
              <a:defRPr/>
            </a:pPr>
            <a:r>
              <a:rPr lang="en-SG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people, knowledge and track record set us apart. </a:t>
            </a:r>
            <a:br>
              <a:rPr lang="en-SG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SG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a dedicated and reliable team with a proven track record in the market .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04004E-9055-6B44-AA96-96541BF9467E}"/>
              </a:ext>
            </a:extLst>
          </p:cNvPr>
          <p:cNvSpPr txBox="1"/>
          <p:nvPr/>
        </p:nvSpPr>
        <p:spPr>
          <a:xfrm>
            <a:off x="205267" y="404274"/>
            <a:ext cx="8722821" cy="24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2250" indent="-222250">
              <a:lnSpc>
                <a:spcPts val="1900"/>
              </a:lnSpc>
              <a:buClr>
                <a:schemeClr val="bg1"/>
              </a:buClr>
              <a:buSzPct val="80000"/>
            </a:pPr>
            <a:r>
              <a:rPr lang="en-US" spc="60" dirty="0">
                <a:solidFill>
                  <a:srgbClr val="0001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COLLIERS REGIONAL AND GLOBAL | CAPABILITY, REACH AND GROWTH 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B98ED7C-DE6C-684E-ACA9-D8A3E9405C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39547" y="441127"/>
            <a:ext cx="4347296" cy="43996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0F60CA-F615-0743-BC2C-EB388E3BAFD9}"/>
              </a:ext>
            </a:extLst>
          </p:cNvPr>
          <p:cNvGrpSpPr/>
          <p:nvPr/>
        </p:nvGrpSpPr>
        <p:grpSpPr>
          <a:xfrm>
            <a:off x="2686829" y="1799257"/>
            <a:ext cx="2302909" cy="832515"/>
            <a:chOff x="2686829" y="1799257"/>
            <a:chExt cx="2302909" cy="832515"/>
          </a:xfrm>
        </p:grpSpPr>
        <p:cxnSp>
          <p:nvCxnSpPr>
            <p:cNvPr id="85" name="Elbow Connector 84">
              <a:extLst>
                <a:ext uri="{FF2B5EF4-FFF2-40B4-BE49-F238E27FC236}">
                  <a16:creationId xmlns:a16="http://schemas.microsoft.com/office/drawing/2014/main" id="{1C18B4F9-DB91-AF49-BA0D-20166485DE2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693704" y="2088536"/>
              <a:ext cx="895304" cy="543236"/>
            </a:xfrm>
            <a:prstGeom prst="bentConnector3">
              <a:avLst>
                <a:gd name="adj1" fmla="val 85"/>
              </a:avLst>
            </a:prstGeom>
            <a:ln>
              <a:solidFill>
                <a:srgbClr val="CC01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17E8BC9-CFF6-C94C-888D-D207AF27B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6829" y="1799257"/>
              <a:ext cx="2302909" cy="0"/>
            </a:xfrm>
            <a:prstGeom prst="line">
              <a:avLst/>
            </a:prstGeom>
            <a:ln>
              <a:solidFill>
                <a:srgbClr val="CC01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9760F52-0A7B-444E-85C0-6D0B3E1325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6242" y="2020999"/>
              <a:ext cx="827388" cy="0"/>
            </a:xfrm>
            <a:prstGeom prst="line">
              <a:avLst/>
            </a:prstGeom>
            <a:ln>
              <a:solidFill>
                <a:srgbClr val="CC01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FE1E29A-71F4-A04D-BD41-50ED1C29037D}"/>
              </a:ext>
            </a:extLst>
          </p:cNvPr>
          <p:cNvGrpSpPr/>
          <p:nvPr/>
        </p:nvGrpSpPr>
        <p:grpSpPr>
          <a:xfrm>
            <a:off x="5125245" y="1793782"/>
            <a:ext cx="2103152" cy="1872056"/>
            <a:chOff x="5125245" y="1793782"/>
            <a:chExt cx="2103152" cy="187205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8423608-CF10-8D47-AF14-18F3915FD1D9}"/>
                </a:ext>
              </a:extLst>
            </p:cNvPr>
            <p:cNvCxnSpPr>
              <a:cxnSpLocks/>
            </p:cNvCxnSpPr>
            <p:nvPr/>
          </p:nvCxnSpPr>
          <p:spPr>
            <a:xfrm>
              <a:off x="6663864" y="3665838"/>
              <a:ext cx="480178" cy="0"/>
            </a:xfrm>
            <a:prstGeom prst="line">
              <a:avLst/>
            </a:prstGeom>
            <a:ln>
              <a:solidFill>
                <a:srgbClr val="CC01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9322FF1-416D-C54C-B9F3-A361CF0FF8ED}"/>
                </a:ext>
              </a:extLst>
            </p:cNvPr>
            <p:cNvCxnSpPr>
              <a:cxnSpLocks/>
            </p:cNvCxnSpPr>
            <p:nvPr/>
          </p:nvCxnSpPr>
          <p:spPr>
            <a:xfrm>
              <a:off x="6540575" y="2556754"/>
              <a:ext cx="687822" cy="0"/>
            </a:xfrm>
            <a:prstGeom prst="line">
              <a:avLst/>
            </a:prstGeom>
            <a:ln>
              <a:solidFill>
                <a:srgbClr val="CC01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0849E9-A409-184B-830A-70611AF03EAA}"/>
                </a:ext>
              </a:extLst>
            </p:cNvPr>
            <p:cNvCxnSpPr>
              <a:cxnSpLocks/>
            </p:cNvCxnSpPr>
            <p:nvPr/>
          </p:nvCxnSpPr>
          <p:spPr>
            <a:xfrm>
              <a:off x="5125245" y="1793782"/>
              <a:ext cx="2090535" cy="0"/>
            </a:xfrm>
            <a:prstGeom prst="line">
              <a:avLst/>
            </a:prstGeom>
            <a:ln>
              <a:solidFill>
                <a:srgbClr val="CC01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A442D4-1583-DA41-9D7C-F41EDABE468A}"/>
              </a:ext>
            </a:extLst>
          </p:cNvPr>
          <p:cNvGrpSpPr/>
          <p:nvPr/>
        </p:nvGrpSpPr>
        <p:grpSpPr>
          <a:xfrm>
            <a:off x="4852251" y="2294373"/>
            <a:ext cx="1130055" cy="1388620"/>
            <a:chOff x="4852251" y="2294373"/>
            <a:chExt cx="1130055" cy="1388620"/>
          </a:xfrm>
        </p:grpSpPr>
        <p:cxnSp>
          <p:nvCxnSpPr>
            <p:cNvPr id="81" name="Elbow Connector 80">
              <a:extLst>
                <a:ext uri="{FF2B5EF4-FFF2-40B4-BE49-F238E27FC236}">
                  <a16:creationId xmlns:a16="http://schemas.microsoft.com/office/drawing/2014/main" id="{28B708C5-7EDB-A644-A015-F1C2012F479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840245" y="2799282"/>
              <a:ext cx="142061" cy="378969"/>
            </a:xfrm>
            <a:prstGeom prst="bentConnector2">
              <a:avLst/>
            </a:prstGeom>
            <a:ln>
              <a:solidFill>
                <a:srgbClr val="CC01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DCD89CC-046E-654A-93DC-7FE349222D4D}"/>
                </a:ext>
              </a:extLst>
            </p:cNvPr>
            <p:cNvCxnSpPr>
              <a:cxnSpLocks/>
            </p:cNvCxnSpPr>
            <p:nvPr/>
          </p:nvCxnSpPr>
          <p:spPr>
            <a:xfrm>
              <a:off x="4852251" y="2294373"/>
              <a:ext cx="0" cy="1388620"/>
            </a:xfrm>
            <a:prstGeom prst="line">
              <a:avLst/>
            </a:prstGeom>
            <a:ln>
              <a:solidFill>
                <a:srgbClr val="CC01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0120E5-1BBA-3C45-AF8C-CCD98BCEBD2C}"/>
              </a:ext>
            </a:extLst>
          </p:cNvPr>
          <p:cNvGrpSpPr/>
          <p:nvPr/>
        </p:nvGrpSpPr>
        <p:grpSpPr>
          <a:xfrm>
            <a:off x="2572457" y="1884339"/>
            <a:ext cx="5428892" cy="2822983"/>
            <a:chOff x="2572457" y="1884339"/>
            <a:chExt cx="5428892" cy="2822983"/>
          </a:xfrm>
        </p:grpSpPr>
        <p:sp>
          <p:nvSpPr>
            <p:cNvPr id="74" name="Text Placeholder 3">
              <a:extLst>
                <a:ext uri="{FF2B5EF4-FFF2-40B4-BE49-F238E27FC236}">
                  <a16:creationId xmlns:a16="http://schemas.microsoft.com/office/drawing/2014/main" id="{E5A0BF0C-F02E-8347-9F0A-EBA4D33823F6}"/>
                </a:ext>
              </a:extLst>
            </p:cNvPr>
            <p:cNvSpPr txBox="1">
              <a:spLocks/>
            </p:cNvSpPr>
            <p:nvPr/>
          </p:nvSpPr>
          <p:spPr>
            <a:xfrm>
              <a:off x="5735549" y="3263600"/>
              <a:ext cx="668759" cy="743836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2019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Colliers acquires Synergy Property Development Services, India</a:t>
              </a:r>
            </a:p>
          </p:txBody>
        </p:sp>
        <p:sp>
          <p:nvSpPr>
            <p:cNvPr id="79" name="Text Placeholder 3">
              <a:extLst>
                <a:ext uri="{FF2B5EF4-FFF2-40B4-BE49-F238E27FC236}">
                  <a16:creationId xmlns:a16="http://schemas.microsoft.com/office/drawing/2014/main" id="{541DECE2-EDD3-B740-A13D-319E90A4245C}"/>
                </a:ext>
              </a:extLst>
            </p:cNvPr>
            <p:cNvSpPr txBox="1">
              <a:spLocks/>
            </p:cNvSpPr>
            <p:nvPr/>
          </p:nvSpPr>
          <p:spPr>
            <a:xfrm>
              <a:off x="7052487" y="3747111"/>
              <a:ext cx="797607" cy="469944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2017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Colliers acquires NixAnderson, Australia</a:t>
              </a:r>
            </a:p>
          </p:txBody>
        </p:sp>
        <p:sp>
          <p:nvSpPr>
            <p:cNvPr id="80" name="Text Placeholder 3">
              <a:extLst>
                <a:ext uri="{FF2B5EF4-FFF2-40B4-BE49-F238E27FC236}">
                  <a16:creationId xmlns:a16="http://schemas.microsoft.com/office/drawing/2014/main" id="{2716C56D-015D-6C48-8D0E-CEC8D9BF573E}"/>
                </a:ext>
              </a:extLst>
            </p:cNvPr>
            <p:cNvSpPr txBox="1">
              <a:spLocks/>
            </p:cNvSpPr>
            <p:nvPr/>
          </p:nvSpPr>
          <p:spPr>
            <a:xfrm>
              <a:off x="7177972" y="2634886"/>
              <a:ext cx="823377" cy="461513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2018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Colliers acquires SIP Group, China</a:t>
              </a:r>
            </a:p>
          </p:txBody>
        </p:sp>
        <p:sp>
          <p:nvSpPr>
            <p:cNvPr id="89" name="Text Placeholder 3">
              <a:extLst>
                <a:ext uri="{FF2B5EF4-FFF2-40B4-BE49-F238E27FC236}">
                  <a16:creationId xmlns:a16="http://schemas.microsoft.com/office/drawing/2014/main" id="{65E50410-C1F9-0946-B8EC-BAC361565FE6}"/>
                </a:ext>
              </a:extLst>
            </p:cNvPr>
            <p:cNvSpPr txBox="1">
              <a:spLocks/>
            </p:cNvSpPr>
            <p:nvPr/>
          </p:nvSpPr>
          <p:spPr>
            <a:xfrm>
              <a:off x="4762574" y="3762309"/>
              <a:ext cx="791208" cy="571623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2018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Colliers acquires</a:t>
              </a:r>
            </a:p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Engel &amp; Volker Marin – Taunus GmbH, Germany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 Placeholder 3">
              <a:extLst>
                <a:ext uri="{FF2B5EF4-FFF2-40B4-BE49-F238E27FC236}">
                  <a16:creationId xmlns:a16="http://schemas.microsoft.com/office/drawing/2014/main" id="{EA4C89CB-B931-AD4E-B359-65875003DA9E}"/>
                </a:ext>
              </a:extLst>
            </p:cNvPr>
            <p:cNvSpPr txBox="1">
              <a:spLocks/>
            </p:cNvSpPr>
            <p:nvPr/>
          </p:nvSpPr>
          <p:spPr>
            <a:xfrm>
              <a:off x="2572457" y="1884339"/>
              <a:ext cx="777621" cy="641848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2019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Colliers Sweden </a:t>
              </a:r>
              <a:br>
                <a:rPr kumimoji="0" lang="en-GB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GB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(previous affiliate business)</a:t>
              </a:r>
            </a:p>
          </p:txBody>
        </p:sp>
        <p:sp>
          <p:nvSpPr>
            <p:cNvPr id="92" name="Text Placeholder 3">
              <a:extLst>
                <a:ext uri="{FF2B5EF4-FFF2-40B4-BE49-F238E27FC236}">
                  <a16:creationId xmlns:a16="http://schemas.microsoft.com/office/drawing/2014/main" id="{C0FCF3E1-0DE3-2747-B943-CFA86EEDDF6D}"/>
                </a:ext>
              </a:extLst>
            </p:cNvPr>
            <p:cNvSpPr txBox="1">
              <a:spLocks/>
            </p:cNvSpPr>
            <p:nvPr/>
          </p:nvSpPr>
          <p:spPr>
            <a:xfrm>
              <a:off x="3989483" y="2110490"/>
              <a:ext cx="766777" cy="525271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2018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9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Colliers </a:t>
              </a:r>
            </a:p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acquires</a:t>
              </a:r>
            </a:p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Sadolin</a:t>
              </a:r>
              <a:r>
                <a:rPr kumimoji="0" lang="en-GB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br>
                <a:rPr kumimoji="0" lang="en-GB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</a:br>
              <a:r>
                <a:rPr kumimoji="0" lang="en-GB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&amp; Albaek, Copenhagen</a:t>
              </a:r>
            </a:p>
          </p:txBody>
        </p:sp>
        <p:sp>
          <p:nvSpPr>
            <p:cNvPr id="94" name="Text Placeholder 3">
              <a:extLst>
                <a:ext uri="{FF2B5EF4-FFF2-40B4-BE49-F238E27FC236}">
                  <a16:creationId xmlns:a16="http://schemas.microsoft.com/office/drawing/2014/main" id="{C434CFD8-B34E-6C43-96D1-4AFCE8083AA2}"/>
                </a:ext>
              </a:extLst>
            </p:cNvPr>
            <p:cNvSpPr txBox="1">
              <a:spLocks/>
            </p:cNvSpPr>
            <p:nvPr/>
          </p:nvSpPr>
          <p:spPr>
            <a:xfrm>
              <a:off x="7164244" y="1884339"/>
              <a:ext cx="837105" cy="474361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2018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Colliers acquires 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Ovenia Group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, Finland</a:t>
              </a:r>
              <a:endParaRPr kumimoji="0" lang="en-GB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Text Placeholder 3">
              <a:extLst>
                <a:ext uri="{FF2B5EF4-FFF2-40B4-BE49-F238E27FC236}">
                  <a16:creationId xmlns:a16="http://schemas.microsoft.com/office/drawing/2014/main" id="{03343559-85C8-F64F-94D5-E549D00A0986}"/>
                </a:ext>
              </a:extLst>
            </p:cNvPr>
            <p:cNvSpPr txBox="1">
              <a:spLocks/>
            </p:cNvSpPr>
            <p:nvPr/>
          </p:nvSpPr>
          <p:spPr>
            <a:xfrm>
              <a:off x="2572457" y="2722484"/>
              <a:ext cx="850836" cy="1984838"/>
            </a:xfrm>
            <a:prstGeom prst="rect">
              <a:avLst/>
            </a:prstGeom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2020</a:t>
              </a:r>
              <a:b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Colliers acquires Dougherty, Minneapolis, USA</a:t>
              </a:r>
            </a:p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Colliers acquires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Harrison Street Real Estate Capital,  Chicago, USA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337259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endParaRPr kumimoji="0" lang="en-GB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22DC30-485F-6942-804D-2833FE54949B}"/>
              </a:ext>
            </a:extLst>
          </p:cNvPr>
          <p:cNvGrpSpPr/>
          <p:nvPr/>
        </p:nvGrpSpPr>
        <p:grpSpPr>
          <a:xfrm>
            <a:off x="215901" y="708145"/>
            <a:ext cx="1527658" cy="4059798"/>
            <a:chOff x="215901" y="708145"/>
            <a:chExt cx="1527658" cy="405979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38A4E26-87B4-4CAA-97CE-8563E6AFAABF}"/>
                </a:ext>
              </a:extLst>
            </p:cNvPr>
            <p:cNvSpPr/>
            <p:nvPr/>
          </p:nvSpPr>
          <p:spPr>
            <a:xfrm>
              <a:off x="215901" y="708145"/>
              <a:ext cx="1527658" cy="4059798"/>
            </a:xfrm>
            <a:prstGeom prst="rect">
              <a:avLst/>
            </a:prstGeom>
            <a:solidFill>
              <a:schemeClr val="bg1">
                <a:lumMod val="65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Text Placeholder 3">
              <a:extLst>
                <a:ext uri="{FF2B5EF4-FFF2-40B4-BE49-F238E27FC236}">
                  <a16:creationId xmlns:a16="http://schemas.microsoft.com/office/drawing/2014/main" id="{7A0BBD8A-33DB-D145-A50C-55899AF53F81}"/>
                </a:ext>
              </a:extLst>
            </p:cNvPr>
            <p:cNvSpPr txBox="1">
              <a:spLocks/>
            </p:cNvSpPr>
            <p:nvPr/>
          </p:nvSpPr>
          <p:spPr>
            <a:xfrm>
              <a:off x="402724" y="827644"/>
              <a:ext cx="1144195" cy="1894775"/>
            </a:xfrm>
            <a:prstGeom prst="rect">
              <a:avLst/>
            </a:prstGeom>
            <a:noFill/>
          </p:spPr>
          <p:txBody>
            <a:bodyPr lIns="0" tIns="0" rIns="0" bIns="0" anchor="t"/>
            <a:lstStyle>
              <a:lvl1pPr marL="0" marR="0" indent="0" algn="l" defTabSz="337259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SzTx/>
                <a:buFontTx/>
                <a:buNone/>
                <a:tabLst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2092" kern="1200" cap="all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1046" kern="1200" cap="all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8108" indent="-128108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Clr>
                  <a:schemeClr val="bg1">
                    <a:lumMod val="50000"/>
                  </a:schemeClr>
                </a:buClr>
                <a:buFont typeface=".AppleSystemUIFont" charset="-120"/>
                <a:buChar char="&gt;"/>
                <a:defRPr sz="897" b="0" kern="120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337259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7"/>
                </a:spcAft>
                <a:buFont typeface="Arial"/>
                <a:buNone/>
                <a:defRPr sz="643" i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54920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2178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29436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66694" indent="-168630" algn="l" defTabSz="337259" rtl="0" eaLnBrk="1" latinLnBrk="0" hangingPunct="1">
                <a:spcBef>
                  <a:spcPct val="20000"/>
                </a:spcBef>
                <a:buFont typeface="Arial"/>
                <a:buChar char="•"/>
                <a:defRPr sz="149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37259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CC01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2019 Global</a:t>
              </a:r>
              <a:b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$3.3B USD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Annual revenue</a:t>
              </a:r>
            </a:p>
            <a:p>
              <a:pPr marL="0" marR="0" lvl="0" indent="0" algn="l" defTabSz="337259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68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Countries</a:t>
              </a:r>
            </a:p>
            <a:p>
              <a:pPr marL="0" marR="0" lvl="0" indent="0" algn="l" defTabSz="337259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443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Offices</a:t>
              </a:r>
            </a:p>
            <a:p>
              <a:pPr marL="0" marR="0" lvl="0" indent="0" algn="l" defTabSz="337259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18,700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Professionals</a:t>
              </a:r>
            </a:p>
            <a:p>
              <a:pPr marL="0" marR="0" lvl="0" indent="0" algn="l" defTabSz="337259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2B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Sqft managed</a:t>
              </a:r>
            </a:p>
            <a:p>
              <a:pPr marL="0" marR="0" lvl="0" indent="0" algn="l" defTabSz="337259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>
                    <a:lumMod val="50000"/>
                  </a:prstClr>
                </a:buClr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69,000</a:t>
              </a:r>
              <a:b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Lease &amp; Sale Transactions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BDCAAB-18F0-CA49-B368-A231160F8657}"/>
              </a:ext>
            </a:extLst>
          </p:cNvPr>
          <p:cNvGrpSpPr/>
          <p:nvPr/>
        </p:nvGrpSpPr>
        <p:grpSpPr>
          <a:xfrm>
            <a:off x="3471626" y="1659566"/>
            <a:ext cx="3239935" cy="2121341"/>
            <a:chOff x="3471626" y="1659566"/>
            <a:chExt cx="3239935" cy="212134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CC21B65-6C3B-42D6-9375-7C2DA826D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22945" y="3564445"/>
              <a:ext cx="288616" cy="216462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78B4777-4EBE-4F59-AC7F-82FF3F1FBAC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64281" y="1659566"/>
              <a:ext cx="288000" cy="216000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E2FA034-B594-4D1F-B9F4-3EACB5806F2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25868" y="1904706"/>
              <a:ext cx="288000" cy="2160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15970E7-0B94-4966-AD5D-7941E0D6B3E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19011" y="2166434"/>
              <a:ext cx="288000" cy="216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14CB986-37AB-446B-B3BE-6B13C6990C4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69573" y="2667013"/>
              <a:ext cx="288000" cy="216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9ABB815-FDF5-42D1-A2D3-25F2A35ED2E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375739" y="2434794"/>
              <a:ext cx="288000" cy="216000"/>
            </a:xfrm>
            <a:prstGeom prst="rect">
              <a:avLst/>
            </a:prstGeom>
          </p:spPr>
        </p:pic>
        <p:pic>
          <p:nvPicPr>
            <p:cNvPr id="4138" name="Picture 4" descr="Sweden flag icon - country flags">
              <a:extLst>
                <a:ext uri="{FF2B5EF4-FFF2-40B4-BE49-F238E27FC236}">
                  <a16:creationId xmlns:a16="http://schemas.microsoft.com/office/drawing/2014/main" id="{46B9E0F4-9755-47D9-B090-08BA0A5B55C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487" y="1659566"/>
              <a:ext cx="288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39" name="Picture 6" descr="US United States Flag Icon | Public Domain World Flags Iconset | Wikipedia  Authors">
              <a:extLst>
                <a:ext uri="{FF2B5EF4-FFF2-40B4-BE49-F238E27FC236}">
                  <a16:creationId xmlns:a16="http://schemas.microsoft.com/office/drawing/2014/main" id="{BF795D14-DB69-4852-8268-006A6076362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1626" y="1828418"/>
              <a:ext cx="288001" cy="390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08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04004E-9055-6B44-AA96-96541BF9467E}"/>
              </a:ext>
            </a:extLst>
          </p:cNvPr>
          <p:cNvSpPr txBox="1"/>
          <p:nvPr/>
        </p:nvSpPr>
        <p:spPr>
          <a:xfrm>
            <a:off x="205267" y="404274"/>
            <a:ext cx="8722816" cy="24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2250" indent="-222250">
              <a:lnSpc>
                <a:spcPts val="1900"/>
              </a:lnSpc>
              <a:buClr>
                <a:schemeClr val="bg1"/>
              </a:buClr>
              <a:buSzPct val="80000"/>
            </a:pPr>
            <a:r>
              <a:rPr lang="en-US" spc="60" dirty="0">
                <a:solidFill>
                  <a:srgbClr val="0001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COLLIERS REGIONAL AND GLOBAL | CAPABILITY, REACH AND GROWTH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7BD78C-7ACC-2640-BC72-B40C45F34B0E}"/>
              </a:ext>
            </a:extLst>
          </p:cNvPr>
          <p:cNvGrpSpPr/>
          <p:nvPr/>
        </p:nvGrpSpPr>
        <p:grpSpPr>
          <a:xfrm>
            <a:off x="1818792" y="1213978"/>
            <a:ext cx="6882622" cy="3388502"/>
            <a:chOff x="9494782" y="6367286"/>
            <a:chExt cx="12915709" cy="6358755"/>
          </a:xfrm>
          <a:solidFill>
            <a:schemeClr val="bg1">
              <a:lumMod val="85000"/>
            </a:schemeClr>
          </a:solidFill>
        </p:grpSpPr>
        <p:sp>
          <p:nvSpPr>
            <p:cNvPr id="53" name="Shape 40779">
              <a:extLst>
                <a:ext uri="{FF2B5EF4-FFF2-40B4-BE49-F238E27FC236}">
                  <a16:creationId xmlns:a16="http://schemas.microsoft.com/office/drawing/2014/main" id="{B3E3C1DC-4E35-6A4E-8374-23BA9BF9853B}"/>
                </a:ext>
              </a:extLst>
            </p:cNvPr>
            <p:cNvSpPr/>
            <p:nvPr/>
          </p:nvSpPr>
          <p:spPr>
            <a:xfrm>
              <a:off x="14632590" y="6439989"/>
              <a:ext cx="2216078" cy="199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364" extrusionOk="0">
                  <a:moveTo>
                    <a:pt x="3010" y="6585"/>
                  </a:moveTo>
                  <a:cubicBezTo>
                    <a:pt x="2435" y="7097"/>
                    <a:pt x="992" y="7348"/>
                    <a:pt x="363" y="6890"/>
                  </a:cubicBezTo>
                  <a:cubicBezTo>
                    <a:pt x="444" y="6750"/>
                    <a:pt x="713" y="6786"/>
                    <a:pt x="499" y="6579"/>
                  </a:cubicBezTo>
                  <a:cubicBezTo>
                    <a:pt x="464" y="6545"/>
                    <a:pt x="118" y="6445"/>
                    <a:pt x="106" y="6460"/>
                  </a:cubicBezTo>
                  <a:cubicBezTo>
                    <a:pt x="240" y="6289"/>
                    <a:pt x="512" y="6444"/>
                    <a:pt x="654" y="6279"/>
                  </a:cubicBezTo>
                  <a:cubicBezTo>
                    <a:pt x="796" y="6113"/>
                    <a:pt x="-14" y="6151"/>
                    <a:pt x="0" y="6157"/>
                  </a:cubicBezTo>
                  <a:cubicBezTo>
                    <a:pt x="226" y="5657"/>
                    <a:pt x="953" y="5687"/>
                    <a:pt x="954" y="6266"/>
                  </a:cubicBezTo>
                  <a:cubicBezTo>
                    <a:pt x="1102" y="6190"/>
                    <a:pt x="1215" y="6074"/>
                    <a:pt x="1294" y="5918"/>
                  </a:cubicBezTo>
                  <a:cubicBezTo>
                    <a:pt x="1537" y="5893"/>
                    <a:pt x="2370" y="6107"/>
                    <a:pt x="2491" y="5816"/>
                  </a:cubicBezTo>
                  <a:cubicBezTo>
                    <a:pt x="2514" y="5759"/>
                    <a:pt x="3682" y="5987"/>
                    <a:pt x="3010" y="6585"/>
                  </a:cubicBezTo>
                  <a:cubicBezTo>
                    <a:pt x="2843" y="6734"/>
                    <a:pt x="3142" y="6468"/>
                    <a:pt x="3010" y="6585"/>
                  </a:cubicBezTo>
                  <a:close/>
                  <a:moveTo>
                    <a:pt x="11005" y="300"/>
                  </a:moveTo>
                  <a:cubicBezTo>
                    <a:pt x="11317" y="195"/>
                    <a:pt x="11825" y="280"/>
                    <a:pt x="12088" y="495"/>
                  </a:cubicBezTo>
                  <a:cubicBezTo>
                    <a:pt x="12051" y="428"/>
                    <a:pt x="12017" y="355"/>
                    <a:pt x="12030" y="274"/>
                  </a:cubicBezTo>
                  <a:cubicBezTo>
                    <a:pt x="12514" y="182"/>
                    <a:pt x="14125" y="719"/>
                    <a:pt x="14503" y="1064"/>
                  </a:cubicBezTo>
                  <a:cubicBezTo>
                    <a:pt x="14355" y="1090"/>
                    <a:pt x="13593" y="1487"/>
                    <a:pt x="13494" y="1113"/>
                  </a:cubicBezTo>
                  <a:cubicBezTo>
                    <a:pt x="13514" y="1074"/>
                    <a:pt x="13535" y="1036"/>
                    <a:pt x="13555" y="997"/>
                  </a:cubicBezTo>
                  <a:cubicBezTo>
                    <a:pt x="13092" y="666"/>
                    <a:pt x="12573" y="887"/>
                    <a:pt x="12439" y="1482"/>
                  </a:cubicBezTo>
                  <a:cubicBezTo>
                    <a:pt x="12305" y="1656"/>
                    <a:pt x="11018" y="988"/>
                    <a:pt x="11664" y="897"/>
                  </a:cubicBezTo>
                  <a:cubicBezTo>
                    <a:pt x="11583" y="891"/>
                    <a:pt x="10294" y="541"/>
                    <a:pt x="11005" y="300"/>
                  </a:cubicBezTo>
                  <a:cubicBezTo>
                    <a:pt x="11317" y="195"/>
                    <a:pt x="10790" y="373"/>
                    <a:pt x="11005" y="300"/>
                  </a:cubicBezTo>
                  <a:close/>
                  <a:moveTo>
                    <a:pt x="13416" y="415"/>
                  </a:moveTo>
                  <a:cubicBezTo>
                    <a:pt x="13177" y="380"/>
                    <a:pt x="12943" y="324"/>
                    <a:pt x="12720" y="200"/>
                  </a:cubicBezTo>
                  <a:cubicBezTo>
                    <a:pt x="13106" y="-111"/>
                    <a:pt x="14518" y="-25"/>
                    <a:pt x="14908" y="222"/>
                  </a:cubicBezTo>
                  <a:cubicBezTo>
                    <a:pt x="14603" y="635"/>
                    <a:pt x="13826" y="474"/>
                    <a:pt x="13416" y="415"/>
                  </a:cubicBezTo>
                  <a:cubicBezTo>
                    <a:pt x="13177" y="380"/>
                    <a:pt x="13560" y="435"/>
                    <a:pt x="13416" y="415"/>
                  </a:cubicBezTo>
                  <a:close/>
                  <a:moveTo>
                    <a:pt x="17057" y="21008"/>
                  </a:moveTo>
                  <a:cubicBezTo>
                    <a:pt x="17044" y="21058"/>
                    <a:pt x="17025" y="21102"/>
                    <a:pt x="16998" y="21143"/>
                  </a:cubicBezTo>
                  <a:cubicBezTo>
                    <a:pt x="16638" y="21123"/>
                    <a:pt x="16355" y="21046"/>
                    <a:pt x="15994" y="21031"/>
                  </a:cubicBezTo>
                  <a:cubicBezTo>
                    <a:pt x="15992" y="20975"/>
                    <a:pt x="15985" y="20922"/>
                    <a:pt x="15986" y="20864"/>
                  </a:cubicBezTo>
                  <a:cubicBezTo>
                    <a:pt x="16167" y="20818"/>
                    <a:pt x="16655" y="20912"/>
                    <a:pt x="16834" y="20976"/>
                  </a:cubicBezTo>
                  <a:cubicBezTo>
                    <a:pt x="16831" y="20995"/>
                    <a:pt x="16840" y="21021"/>
                    <a:pt x="16837" y="21040"/>
                  </a:cubicBezTo>
                  <a:cubicBezTo>
                    <a:pt x="16925" y="21067"/>
                    <a:pt x="16976" y="21002"/>
                    <a:pt x="17057" y="21008"/>
                  </a:cubicBezTo>
                  <a:cubicBezTo>
                    <a:pt x="17069" y="21052"/>
                    <a:pt x="16976" y="21002"/>
                    <a:pt x="17057" y="21008"/>
                  </a:cubicBezTo>
                  <a:close/>
                  <a:moveTo>
                    <a:pt x="15035" y="9329"/>
                  </a:moveTo>
                  <a:cubicBezTo>
                    <a:pt x="15040" y="9332"/>
                    <a:pt x="15043" y="9336"/>
                    <a:pt x="15046" y="9340"/>
                  </a:cubicBezTo>
                  <a:cubicBezTo>
                    <a:pt x="15083" y="9411"/>
                    <a:pt x="14747" y="9586"/>
                    <a:pt x="14719" y="9588"/>
                  </a:cubicBezTo>
                  <a:cubicBezTo>
                    <a:pt x="14509" y="9606"/>
                    <a:pt x="14814" y="9185"/>
                    <a:pt x="15035" y="9329"/>
                  </a:cubicBezTo>
                  <a:cubicBezTo>
                    <a:pt x="15040" y="9332"/>
                    <a:pt x="15025" y="9323"/>
                    <a:pt x="15035" y="9329"/>
                  </a:cubicBezTo>
                  <a:close/>
                  <a:moveTo>
                    <a:pt x="10464" y="17106"/>
                  </a:moveTo>
                  <a:lnTo>
                    <a:pt x="10453" y="17083"/>
                  </a:lnTo>
                  <a:cubicBezTo>
                    <a:pt x="10426" y="17405"/>
                    <a:pt x="10539" y="17595"/>
                    <a:pt x="10345" y="17882"/>
                  </a:cubicBezTo>
                  <a:cubicBezTo>
                    <a:pt x="9796" y="17382"/>
                    <a:pt x="10473" y="17289"/>
                    <a:pt x="10464" y="17106"/>
                  </a:cubicBezTo>
                  <a:cubicBezTo>
                    <a:pt x="10464" y="17106"/>
                    <a:pt x="10457" y="16967"/>
                    <a:pt x="10464" y="17106"/>
                  </a:cubicBezTo>
                  <a:close/>
                  <a:moveTo>
                    <a:pt x="10564" y="18237"/>
                  </a:moveTo>
                  <a:cubicBezTo>
                    <a:pt x="10602" y="18346"/>
                    <a:pt x="10551" y="18790"/>
                    <a:pt x="10530" y="18920"/>
                  </a:cubicBezTo>
                  <a:cubicBezTo>
                    <a:pt x="10485" y="19203"/>
                    <a:pt x="10300" y="18856"/>
                    <a:pt x="10290" y="19078"/>
                  </a:cubicBezTo>
                  <a:cubicBezTo>
                    <a:pt x="10271" y="19507"/>
                    <a:pt x="9961" y="18146"/>
                    <a:pt x="9970" y="18150"/>
                  </a:cubicBezTo>
                  <a:cubicBezTo>
                    <a:pt x="10234" y="18257"/>
                    <a:pt x="10411" y="17796"/>
                    <a:pt x="10564" y="18237"/>
                  </a:cubicBezTo>
                  <a:cubicBezTo>
                    <a:pt x="10578" y="18276"/>
                    <a:pt x="10539" y="18164"/>
                    <a:pt x="10564" y="18237"/>
                  </a:cubicBezTo>
                  <a:close/>
                  <a:moveTo>
                    <a:pt x="5029" y="10651"/>
                  </a:moveTo>
                  <a:cubicBezTo>
                    <a:pt x="5077" y="10532"/>
                    <a:pt x="5345" y="10601"/>
                    <a:pt x="5317" y="10393"/>
                  </a:cubicBezTo>
                  <a:cubicBezTo>
                    <a:pt x="5309" y="10405"/>
                    <a:pt x="5301" y="10411"/>
                    <a:pt x="5295" y="10424"/>
                  </a:cubicBezTo>
                  <a:cubicBezTo>
                    <a:pt x="5232" y="10439"/>
                    <a:pt x="5176" y="10423"/>
                    <a:pt x="5111" y="10424"/>
                  </a:cubicBezTo>
                  <a:cubicBezTo>
                    <a:pt x="5102" y="10395"/>
                    <a:pt x="5323" y="9733"/>
                    <a:pt x="5376" y="9698"/>
                  </a:cubicBezTo>
                  <a:cubicBezTo>
                    <a:pt x="5467" y="9638"/>
                    <a:pt x="5548" y="9315"/>
                    <a:pt x="5670" y="9337"/>
                  </a:cubicBezTo>
                  <a:cubicBezTo>
                    <a:pt x="5754" y="9352"/>
                    <a:pt x="6274" y="9294"/>
                    <a:pt x="6258" y="9415"/>
                  </a:cubicBezTo>
                  <a:cubicBezTo>
                    <a:pt x="6253" y="9452"/>
                    <a:pt x="5825" y="9767"/>
                    <a:pt x="5928" y="9811"/>
                  </a:cubicBezTo>
                  <a:cubicBezTo>
                    <a:pt x="5995" y="9839"/>
                    <a:pt x="6642" y="9635"/>
                    <a:pt x="6636" y="9850"/>
                  </a:cubicBezTo>
                  <a:cubicBezTo>
                    <a:pt x="6630" y="10107"/>
                    <a:pt x="6142" y="10320"/>
                    <a:pt x="6302" y="10517"/>
                  </a:cubicBezTo>
                  <a:cubicBezTo>
                    <a:pt x="6401" y="10638"/>
                    <a:pt x="6622" y="10658"/>
                    <a:pt x="6653" y="10846"/>
                  </a:cubicBezTo>
                  <a:cubicBezTo>
                    <a:pt x="6671" y="10958"/>
                    <a:pt x="6675" y="11181"/>
                    <a:pt x="6785" y="11246"/>
                  </a:cubicBezTo>
                  <a:cubicBezTo>
                    <a:pt x="7128" y="11447"/>
                    <a:pt x="7055" y="11926"/>
                    <a:pt x="7226" y="12079"/>
                  </a:cubicBezTo>
                  <a:cubicBezTo>
                    <a:pt x="7345" y="12186"/>
                    <a:pt x="7646" y="11861"/>
                    <a:pt x="7721" y="12232"/>
                  </a:cubicBezTo>
                  <a:cubicBezTo>
                    <a:pt x="7759" y="12416"/>
                    <a:pt x="7449" y="12755"/>
                    <a:pt x="7292" y="12788"/>
                  </a:cubicBezTo>
                  <a:cubicBezTo>
                    <a:pt x="7264" y="12782"/>
                    <a:pt x="7615" y="12821"/>
                    <a:pt x="7617" y="12880"/>
                  </a:cubicBezTo>
                  <a:cubicBezTo>
                    <a:pt x="7622" y="13056"/>
                    <a:pt x="6316" y="13296"/>
                    <a:pt x="6190" y="13215"/>
                  </a:cubicBezTo>
                  <a:cubicBezTo>
                    <a:pt x="5876" y="13016"/>
                    <a:pt x="5422" y="13624"/>
                    <a:pt x="4985" y="13472"/>
                  </a:cubicBezTo>
                  <a:cubicBezTo>
                    <a:pt x="5239" y="13140"/>
                    <a:pt x="5940" y="13044"/>
                    <a:pt x="6110" y="12742"/>
                  </a:cubicBezTo>
                  <a:cubicBezTo>
                    <a:pt x="5925" y="12832"/>
                    <a:pt x="5802" y="12692"/>
                    <a:pt x="5782" y="12693"/>
                  </a:cubicBezTo>
                  <a:cubicBezTo>
                    <a:pt x="5654" y="12701"/>
                    <a:pt x="5527" y="12674"/>
                    <a:pt x="5405" y="12714"/>
                  </a:cubicBezTo>
                  <a:cubicBezTo>
                    <a:pt x="5071" y="12824"/>
                    <a:pt x="5664" y="12288"/>
                    <a:pt x="5650" y="12311"/>
                  </a:cubicBezTo>
                  <a:cubicBezTo>
                    <a:pt x="5754" y="12141"/>
                    <a:pt x="5455" y="11802"/>
                    <a:pt x="5686" y="11851"/>
                  </a:cubicBezTo>
                  <a:cubicBezTo>
                    <a:pt x="5913" y="11898"/>
                    <a:pt x="6249" y="11772"/>
                    <a:pt x="6176" y="11451"/>
                  </a:cubicBezTo>
                  <a:cubicBezTo>
                    <a:pt x="5978" y="11400"/>
                    <a:pt x="5859" y="11364"/>
                    <a:pt x="6069" y="11081"/>
                  </a:cubicBezTo>
                  <a:cubicBezTo>
                    <a:pt x="5935" y="11261"/>
                    <a:pt x="5499" y="11034"/>
                    <a:pt x="5491" y="11228"/>
                  </a:cubicBezTo>
                  <a:cubicBezTo>
                    <a:pt x="5230" y="11183"/>
                    <a:pt x="5585" y="10919"/>
                    <a:pt x="5602" y="10890"/>
                  </a:cubicBezTo>
                  <a:cubicBezTo>
                    <a:pt x="5707" y="10710"/>
                    <a:pt x="5363" y="10523"/>
                    <a:pt x="5390" y="10718"/>
                  </a:cubicBezTo>
                  <a:cubicBezTo>
                    <a:pt x="5581" y="10787"/>
                    <a:pt x="5302" y="10864"/>
                    <a:pt x="5290" y="10905"/>
                  </a:cubicBezTo>
                  <a:cubicBezTo>
                    <a:pt x="5166" y="10939"/>
                    <a:pt x="5297" y="10688"/>
                    <a:pt x="5272" y="10646"/>
                  </a:cubicBezTo>
                  <a:cubicBezTo>
                    <a:pt x="5255" y="10619"/>
                    <a:pt x="4940" y="10871"/>
                    <a:pt x="5029" y="10651"/>
                  </a:cubicBezTo>
                  <a:cubicBezTo>
                    <a:pt x="5047" y="10606"/>
                    <a:pt x="5016" y="10683"/>
                    <a:pt x="5029" y="10651"/>
                  </a:cubicBezTo>
                  <a:close/>
                  <a:moveTo>
                    <a:pt x="19919" y="20951"/>
                  </a:moveTo>
                  <a:cubicBezTo>
                    <a:pt x="19993" y="20920"/>
                    <a:pt x="20069" y="20888"/>
                    <a:pt x="20137" y="20844"/>
                  </a:cubicBezTo>
                  <a:cubicBezTo>
                    <a:pt x="20138" y="20843"/>
                    <a:pt x="19724" y="21347"/>
                    <a:pt x="19988" y="21347"/>
                  </a:cubicBezTo>
                  <a:cubicBezTo>
                    <a:pt x="19707" y="21325"/>
                    <a:pt x="19367" y="21489"/>
                    <a:pt x="19252" y="21103"/>
                  </a:cubicBezTo>
                  <a:cubicBezTo>
                    <a:pt x="19317" y="21150"/>
                    <a:pt x="19414" y="21101"/>
                    <a:pt x="19487" y="21094"/>
                  </a:cubicBezTo>
                  <a:cubicBezTo>
                    <a:pt x="19505" y="21064"/>
                    <a:pt x="19515" y="21012"/>
                    <a:pt x="19515" y="20976"/>
                  </a:cubicBezTo>
                  <a:cubicBezTo>
                    <a:pt x="19659" y="20996"/>
                    <a:pt x="19780" y="21008"/>
                    <a:pt x="19919" y="20951"/>
                  </a:cubicBezTo>
                  <a:cubicBezTo>
                    <a:pt x="19993" y="20920"/>
                    <a:pt x="19780" y="21008"/>
                    <a:pt x="19919" y="20951"/>
                  </a:cubicBezTo>
                  <a:close/>
                  <a:moveTo>
                    <a:pt x="3448" y="12512"/>
                  </a:moveTo>
                  <a:lnTo>
                    <a:pt x="3439" y="12467"/>
                  </a:lnTo>
                  <a:cubicBezTo>
                    <a:pt x="3441" y="12484"/>
                    <a:pt x="3910" y="11973"/>
                    <a:pt x="3927" y="11961"/>
                  </a:cubicBezTo>
                  <a:cubicBezTo>
                    <a:pt x="3801" y="11949"/>
                    <a:pt x="3649" y="11911"/>
                    <a:pt x="3652" y="11769"/>
                  </a:cubicBezTo>
                  <a:lnTo>
                    <a:pt x="3653" y="11732"/>
                  </a:lnTo>
                  <a:cubicBezTo>
                    <a:pt x="3638" y="11187"/>
                    <a:pt x="4036" y="11537"/>
                    <a:pt x="4296" y="11292"/>
                  </a:cubicBezTo>
                  <a:cubicBezTo>
                    <a:pt x="4019" y="11229"/>
                    <a:pt x="4821" y="10776"/>
                    <a:pt x="5082" y="10841"/>
                  </a:cubicBezTo>
                  <a:cubicBezTo>
                    <a:pt x="5103" y="10873"/>
                    <a:pt x="5214" y="11022"/>
                    <a:pt x="5230" y="11072"/>
                  </a:cubicBezTo>
                  <a:cubicBezTo>
                    <a:pt x="5337" y="11212"/>
                    <a:pt x="5329" y="11337"/>
                    <a:pt x="5207" y="11445"/>
                  </a:cubicBezTo>
                  <a:cubicBezTo>
                    <a:pt x="4948" y="11696"/>
                    <a:pt x="5225" y="11803"/>
                    <a:pt x="5096" y="12165"/>
                  </a:cubicBezTo>
                  <a:cubicBezTo>
                    <a:pt x="4944" y="12594"/>
                    <a:pt x="3961" y="12830"/>
                    <a:pt x="3623" y="12797"/>
                  </a:cubicBezTo>
                  <a:lnTo>
                    <a:pt x="3629" y="12759"/>
                  </a:lnTo>
                  <a:cubicBezTo>
                    <a:pt x="3593" y="12765"/>
                    <a:pt x="3565" y="12764"/>
                    <a:pt x="3528" y="12766"/>
                  </a:cubicBezTo>
                  <a:cubicBezTo>
                    <a:pt x="3509" y="12734"/>
                    <a:pt x="3505" y="12702"/>
                    <a:pt x="3523" y="12678"/>
                  </a:cubicBezTo>
                  <a:cubicBezTo>
                    <a:pt x="3435" y="12635"/>
                    <a:pt x="3431" y="12581"/>
                    <a:pt x="3510" y="12516"/>
                  </a:cubicBezTo>
                  <a:cubicBezTo>
                    <a:pt x="3502" y="12515"/>
                    <a:pt x="3448" y="12512"/>
                    <a:pt x="3448" y="12512"/>
                  </a:cubicBezTo>
                  <a:cubicBezTo>
                    <a:pt x="3448" y="12512"/>
                    <a:pt x="3448" y="12512"/>
                    <a:pt x="3448" y="12512"/>
                  </a:cubicBezTo>
                  <a:close/>
                  <a:moveTo>
                    <a:pt x="11104" y="9151"/>
                  </a:moveTo>
                  <a:cubicBezTo>
                    <a:pt x="11102" y="9148"/>
                    <a:pt x="11098" y="9146"/>
                    <a:pt x="11094" y="9143"/>
                  </a:cubicBezTo>
                  <a:cubicBezTo>
                    <a:pt x="11097" y="9141"/>
                    <a:pt x="11101" y="9138"/>
                    <a:pt x="11105" y="9135"/>
                  </a:cubicBezTo>
                  <a:cubicBezTo>
                    <a:pt x="11105" y="9140"/>
                    <a:pt x="11105" y="9147"/>
                    <a:pt x="11104" y="9151"/>
                  </a:cubicBezTo>
                  <a:cubicBezTo>
                    <a:pt x="11102" y="9148"/>
                    <a:pt x="11105" y="9147"/>
                    <a:pt x="11104" y="9151"/>
                  </a:cubicBezTo>
                  <a:close/>
                  <a:moveTo>
                    <a:pt x="21399" y="14198"/>
                  </a:moveTo>
                  <a:cubicBezTo>
                    <a:pt x="21409" y="14173"/>
                    <a:pt x="21499" y="14149"/>
                    <a:pt x="21520" y="14142"/>
                  </a:cubicBezTo>
                  <a:lnTo>
                    <a:pt x="21423" y="14087"/>
                  </a:lnTo>
                  <a:cubicBezTo>
                    <a:pt x="21320" y="14027"/>
                    <a:pt x="21586" y="13723"/>
                    <a:pt x="21296" y="13692"/>
                  </a:cubicBezTo>
                  <a:cubicBezTo>
                    <a:pt x="21112" y="13672"/>
                    <a:pt x="20805" y="13386"/>
                    <a:pt x="20627" y="13557"/>
                  </a:cubicBezTo>
                  <a:cubicBezTo>
                    <a:pt x="20375" y="13291"/>
                    <a:pt x="20136" y="13280"/>
                    <a:pt x="19764" y="13317"/>
                  </a:cubicBezTo>
                  <a:cubicBezTo>
                    <a:pt x="19859" y="13317"/>
                    <a:pt x="19308" y="12896"/>
                    <a:pt x="19323" y="12913"/>
                  </a:cubicBezTo>
                  <a:cubicBezTo>
                    <a:pt x="19229" y="12913"/>
                    <a:pt x="19162" y="12594"/>
                    <a:pt x="19105" y="12495"/>
                  </a:cubicBezTo>
                  <a:cubicBezTo>
                    <a:pt x="18878" y="12097"/>
                    <a:pt x="18551" y="12640"/>
                    <a:pt x="18342" y="12454"/>
                  </a:cubicBezTo>
                  <a:cubicBezTo>
                    <a:pt x="18213" y="12393"/>
                    <a:pt x="18189" y="12168"/>
                    <a:pt x="18086" y="12043"/>
                  </a:cubicBezTo>
                  <a:cubicBezTo>
                    <a:pt x="18386" y="11994"/>
                    <a:pt x="18733" y="11639"/>
                    <a:pt x="18199" y="11620"/>
                  </a:cubicBezTo>
                  <a:cubicBezTo>
                    <a:pt x="18172" y="11530"/>
                    <a:pt x="17896" y="11200"/>
                    <a:pt x="17799" y="11143"/>
                  </a:cubicBezTo>
                  <a:cubicBezTo>
                    <a:pt x="17967" y="10775"/>
                    <a:pt x="17329" y="10571"/>
                    <a:pt x="17149" y="10533"/>
                  </a:cubicBezTo>
                  <a:cubicBezTo>
                    <a:pt x="16689" y="10533"/>
                    <a:pt x="16796" y="10101"/>
                    <a:pt x="16546" y="9833"/>
                  </a:cubicBezTo>
                  <a:cubicBezTo>
                    <a:pt x="16590" y="9843"/>
                    <a:pt x="16633" y="9860"/>
                    <a:pt x="16674" y="9878"/>
                  </a:cubicBezTo>
                  <a:lnTo>
                    <a:pt x="16626" y="9776"/>
                  </a:lnTo>
                  <a:cubicBezTo>
                    <a:pt x="16769" y="9537"/>
                    <a:pt x="16634" y="9167"/>
                    <a:pt x="16725" y="8824"/>
                  </a:cubicBezTo>
                  <a:cubicBezTo>
                    <a:pt x="16306" y="8876"/>
                    <a:pt x="15803" y="8638"/>
                    <a:pt x="15397" y="8843"/>
                  </a:cubicBezTo>
                  <a:cubicBezTo>
                    <a:pt x="14990" y="9046"/>
                    <a:pt x="15218" y="9655"/>
                    <a:pt x="15490" y="9475"/>
                  </a:cubicBezTo>
                  <a:cubicBezTo>
                    <a:pt x="15446" y="9559"/>
                    <a:pt x="15400" y="9612"/>
                    <a:pt x="15302" y="9624"/>
                  </a:cubicBezTo>
                  <a:cubicBezTo>
                    <a:pt x="15527" y="10138"/>
                    <a:pt x="15043" y="10023"/>
                    <a:pt x="14840" y="9709"/>
                  </a:cubicBezTo>
                  <a:lnTo>
                    <a:pt x="14842" y="9700"/>
                  </a:lnTo>
                  <a:cubicBezTo>
                    <a:pt x="14833" y="9734"/>
                    <a:pt x="14822" y="9767"/>
                    <a:pt x="14810" y="9799"/>
                  </a:cubicBezTo>
                  <a:cubicBezTo>
                    <a:pt x="14723" y="9791"/>
                    <a:pt x="14635" y="9776"/>
                    <a:pt x="14548" y="9751"/>
                  </a:cubicBezTo>
                  <a:cubicBezTo>
                    <a:pt x="14418" y="9770"/>
                    <a:pt x="14357" y="9921"/>
                    <a:pt x="14366" y="10048"/>
                  </a:cubicBezTo>
                  <a:lnTo>
                    <a:pt x="14272" y="10101"/>
                  </a:lnTo>
                  <a:cubicBezTo>
                    <a:pt x="14229" y="10390"/>
                    <a:pt x="14291" y="10708"/>
                    <a:pt x="14374" y="10979"/>
                  </a:cubicBezTo>
                  <a:cubicBezTo>
                    <a:pt x="14374" y="10980"/>
                    <a:pt x="14706" y="11039"/>
                    <a:pt x="14271" y="10982"/>
                  </a:cubicBezTo>
                  <a:cubicBezTo>
                    <a:pt x="14155" y="10964"/>
                    <a:pt x="14030" y="11072"/>
                    <a:pt x="14169" y="11177"/>
                  </a:cubicBezTo>
                  <a:cubicBezTo>
                    <a:pt x="14151" y="11181"/>
                    <a:pt x="14133" y="11186"/>
                    <a:pt x="14115" y="11190"/>
                  </a:cubicBezTo>
                  <a:cubicBezTo>
                    <a:pt x="14118" y="11235"/>
                    <a:pt x="14112" y="11279"/>
                    <a:pt x="14095" y="11321"/>
                  </a:cubicBezTo>
                  <a:cubicBezTo>
                    <a:pt x="14319" y="11407"/>
                    <a:pt x="14597" y="11381"/>
                    <a:pt x="14839" y="11383"/>
                  </a:cubicBezTo>
                  <a:lnTo>
                    <a:pt x="14792" y="11431"/>
                  </a:lnTo>
                  <a:cubicBezTo>
                    <a:pt x="14873" y="11397"/>
                    <a:pt x="15020" y="11368"/>
                    <a:pt x="15097" y="11423"/>
                  </a:cubicBezTo>
                  <a:cubicBezTo>
                    <a:pt x="14771" y="11469"/>
                    <a:pt x="14345" y="11485"/>
                    <a:pt x="14023" y="11419"/>
                  </a:cubicBezTo>
                  <a:cubicBezTo>
                    <a:pt x="13755" y="11424"/>
                    <a:pt x="13655" y="11208"/>
                    <a:pt x="13442" y="11208"/>
                  </a:cubicBezTo>
                  <a:cubicBezTo>
                    <a:pt x="13013" y="11208"/>
                    <a:pt x="12497" y="11570"/>
                    <a:pt x="12077" y="11683"/>
                  </a:cubicBezTo>
                  <a:cubicBezTo>
                    <a:pt x="12021" y="11598"/>
                    <a:pt x="11938" y="11539"/>
                    <a:pt x="11850" y="11498"/>
                  </a:cubicBezTo>
                  <a:cubicBezTo>
                    <a:pt x="11906" y="11380"/>
                    <a:pt x="11866" y="11334"/>
                    <a:pt x="11769" y="11310"/>
                  </a:cubicBezTo>
                  <a:lnTo>
                    <a:pt x="11748" y="11359"/>
                  </a:lnTo>
                  <a:cubicBezTo>
                    <a:pt x="11689" y="11359"/>
                    <a:pt x="11635" y="11383"/>
                    <a:pt x="11585" y="11434"/>
                  </a:cubicBezTo>
                  <a:cubicBezTo>
                    <a:pt x="11468" y="11434"/>
                    <a:pt x="11068" y="11450"/>
                    <a:pt x="10966" y="11574"/>
                  </a:cubicBezTo>
                  <a:cubicBezTo>
                    <a:pt x="11003" y="11493"/>
                    <a:pt x="11068" y="11431"/>
                    <a:pt x="11053" y="11329"/>
                  </a:cubicBezTo>
                  <a:cubicBezTo>
                    <a:pt x="11360" y="11511"/>
                    <a:pt x="11588" y="10834"/>
                    <a:pt x="11473" y="10674"/>
                  </a:cubicBezTo>
                  <a:cubicBezTo>
                    <a:pt x="11548" y="11455"/>
                    <a:pt x="12215" y="10595"/>
                    <a:pt x="12459" y="10590"/>
                  </a:cubicBezTo>
                  <a:cubicBezTo>
                    <a:pt x="12794" y="10584"/>
                    <a:pt x="12838" y="10062"/>
                    <a:pt x="12863" y="9783"/>
                  </a:cubicBezTo>
                  <a:cubicBezTo>
                    <a:pt x="12881" y="9580"/>
                    <a:pt x="13458" y="9031"/>
                    <a:pt x="13427" y="8990"/>
                  </a:cubicBezTo>
                  <a:cubicBezTo>
                    <a:pt x="13815" y="8727"/>
                    <a:pt x="12477" y="8225"/>
                    <a:pt x="13133" y="7551"/>
                  </a:cubicBezTo>
                  <a:cubicBezTo>
                    <a:pt x="13342" y="7340"/>
                    <a:pt x="13527" y="7230"/>
                    <a:pt x="13796" y="7110"/>
                  </a:cubicBezTo>
                  <a:cubicBezTo>
                    <a:pt x="13875" y="7074"/>
                    <a:pt x="14210" y="6821"/>
                    <a:pt x="14230" y="6703"/>
                  </a:cubicBezTo>
                  <a:cubicBezTo>
                    <a:pt x="14239" y="6653"/>
                    <a:pt x="14134" y="6487"/>
                    <a:pt x="14081" y="6528"/>
                  </a:cubicBezTo>
                  <a:cubicBezTo>
                    <a:pt x="14339" y="5989"/>
                    <a:pt x="15221" y="5978"/>
                    <a:pt x="15459" y="6484"/>
                  </a:cubicBezTo>
                  <a:cubicBezTo>
                    <a:pt x="15284" y="6479"/>
                    <a:pt x="14555" y="7035"/>
                    <a:pt x="14534" y="7238"/>
                  </a:cubicBezTo>
                  <a:cubicBezTo>
                    <a:pt x="14055" y="7196"/>
                    <a:pt x="14378" y="8563"/>
                    <a:pt x="14576" y="8615"/>
                  </a:cubicBezTo>
                  <a:cubicBezTo>
                    <a:pt x="14918" y="8705"/>
                    <a:pt x="14912" y="8954"/>
                    <a:pt x="15299" y="8832"/>
                  </a:cubicBezTo>
                  <a:cubicBezTo>
                    <a:pt x="16051" y="8597"/>
                    <a:pt x="16518" y="8623"/>
                    <a:pt x="17126" y="8089"/>
                  </a:cubicBezTo>
                  <a:cubicBezTo>
                    <a:pt x="17989" y="7332"/>
                    <a:pt x="17131" y="7189"/>
                    <a:pt x="16960" y="6564"/>
                  </a:cubicBezTo>
                  <a:cubicBezTo>
                    <a:pt x="16891" y="6310"/>
                    <a:pt x="16962" y="6056"/>
                    <a:pt x="16770" y="5802"/>
                  </a:cubicBezTo>
                  <a:cubicBezTo>
                    <a:pt x="16593" y="5570"/>
                    <a:pt x="16691" y="5715"/>
                    <a:pt x="16751" y="5394"/>
                  </a:cubicBezTo>
                  <a:cubicBezTo>
                    <a:pt x="16807" y="5092"/>
                    <a:pt x="16443" y="5099"/>
                    <a:pt x="16319" y="4939"/>
                  </a:cubicBezTo>
                  <a:cubicBezTo>
                    <a:pt x="16366" y="4885"/>
                    <a:pt x="16402" y="4805"/>
                    <a:pt x="16433" y="4739"/>
                  </a:cubicBezTo>
                  <a:cubicBezTo>
                    <a:pt x="16397" y="4728"/>
                    <a:pt x="16370" y="4705"/>
                    <a:pt x="16352" y="4670"/>
                  </a:cubicBezTo>
                  <a:cubicBezTo>
                    <a:pt x="16486" y="4552"/>
                    <a:pt x="16818" y="4457"/>
                    <a:pt x="16818" y="4297"/>
                  </a:cubicBezTo>
                  <a:lnTo>
                    <a:pt x="16777" y="4292"/>
                  </a:lnTo>
                  <a:lnTo>
                    <a:pt x="16781" y="4239"/>
                  </a:lnTo>
                  <a:cubicBezTo>
                    <a:pt x="16681" y="4213"/>
                    <a:pt x="16582" y="4186"/>
                    <a:pt x="16483" y="4156"/>
                  </a:cubicBezTo>
                  <a:cubicBezTo>
                    <a:pt x="16600" y="4125"/>
                    <a:pt x="16712" y="4098"/>
                    <a:pt x="16819" y="4044"/>
                  </a:cubicBezTo>
                  <a:lnTo>
                    <a:pt x="16812" y="4008"/>
                  </a:lnTo>
                  <a:cubicBezTo>
                    <a:pt x="16788" y="3879"/>
                    <a:pt x="16102" y="3767"/>
                    <a:pt x="16024" y="3831"/>
                  </a:cubicBezTo>
                  <a:cubicBezTo>
                    <a:pt x="16035" y="3485"/>
                    <a:pt x="15559" y="3828"/>
                    <a:pt x="15481" y="3933"/>
                  </a:cubicBezTo>
                  <a:cubicBezTo>
                    <a:pt x="15481" y="3810"/>
                    <a:pt x="15465" y="3728"/>
                    <a:pt x="15353" y="3712"/>
                  </a:cubicBezTo>
                  <a:cubicBezTo>
                    <a:pt x="15350" y="3712"/>
                    <a:pt x="15455" y="3766"/>
                    <a:pt x="15313" y="3766"/>
                  </a:cubicBezTo>
                  <a:lnTo>
                    <a:pt x="15313" y="3708"/>
                  </a:lnTo>
                  <a:cubicBezTo>
                    <a:pt x="14920" y="3686"/>
                    <a:pt x="14462" y="3793"/>
                    <a:pt x="14080" y="3879"/>
                  </a:cubicBezTo>
                  <a:lnTo>
                    <a:pt x="14055" y="3979"/>
                  </a:lnTo>
                  <a:cubicBezTo>
                    <a:pt x="14083" y="3996"/>
                    <a:pt x="14112" y="4012"/>
                    <a:pt x="14141" y="4027"/>
                  </a:cubicBezTo>
                  <a:cubicBezTo>
                    <a:pt x="14126" y="4044"/>
                    <a:pt x="13707" y="4059"/>
                    <a:pt x="13848" y="4178"/>
                  </a:cubicBezTo>
                  <a:cubicBezTo>
                    <a:pt x="13839" y="4188"/>
                    <a:pt x="13730" y="4250"/>
                    <a:pt x="13705" y="4250"/>
                  </a:cubicBezTo>
                  <a:cubicBezTo>
                    <a:pt x="13546" y="4221"/>
                    <a:pt x="13373" y="4049"/>
                    <a:pt x="13215" y="4159"/>
                  </a:cubicBezTo>
                  <a:cubicBezTo>
                    <a:pt x="13149" y="4204"/>
                    <a:pt x="12175" y="4604"/>
                    <a:pt x="12746" y="4666"/>
                  </a:cubicBezTo>
                  <a:cubicBezTo>
                    <a:pt x="12622" y="4865"/>
                    <a:pt x="12457" y="4653"/>
                    <a:pt x="12460" y="4524"/>
                  </a:cubicBezTo>
                  <a:cubicBezTo>
                    <a:pt x="12221" y="4504"/>
                    <a:pt x="11580" y="4848"/>
                    <a:pt x="11551" y="5086"/>
                  </a:cubicBezTo>
                  <a:cubicBezTo>
                    <a:pt x="11780" y="5070"/>
                    <a:pt x="12010" y="5019"/>
                    <a:pt x="12238" y="4987"/>
                  </a:cubicBezTo>
                  <a:cubicBezTo>
                    <a:pt x="11896" y="5054"/>
                    <a:pt x="11014" y="6216"/>
                    <a:pt x="10964" y="6583"/>
                  </a:cubicBezTo>
                  <a:cubicBezTo>
                    <a:pt x="10736" y="6624"/>
                    <a:pt x="10558" y="6970"/>
                    <a:pt x="10381" y="6977"/>
                  </a:cubicBezTo>
                  <a:cubicBezTo>
                    <a:pt x="10180" y="6977"/>
                    <a:pt x="10128" y="6767"/>
                    <a:pt x="10029" y="7058"/>
                  </a:cubicBezTo>
                  <a:cubicBezTo>
                    <a:pt x="9982" y="7191"/>
                    <a:pt x="9499" y="7414"/>
                    <a:pt x="9402" y="7408"/>
                  </a:cubicBezTo>
                  <a:cubicBezTo>
                    <a:pt x="9414" y="7463"/>
                    <a:pt x="9398" y="7484"/>
                    <a:pt x="9354" y="7470"/>
                  </a:cubicBezTo>
                  <a:cubicBezTo>
                    <a:pt x="9353" y="7486"/>
                    <a:pt x="9333" y="7546"/>
                    <a:pt x="9329" y="7554"/>
                  </a:cubicBezTo>
                  <a:cubicBezTo>
                    <a:pt x="9181" y="7675"/>
                    <a:pt x="8893" y="7604"/>
                    <a:pt x="8949" y="7955"/>
                  </a:cubicBezTo>
                  <a:cubicBezTo>
                    <a:pt x="8986" y="8192"/>
                    <a:pt x="8876" y="8784"/>
                    <a:pt x="8991" y="8987"/>
                  </a:cubicBezTo>
                  <a:cubicBezTo>
                    <a:pt x="9205" y="9365"/>
                    <a:pt x="9340" y="9782"/>
                    <a:pt x="9892" y="9648"/>
                  </a:cubicBezTo>
                  <a:cubicBezTo>
                    <a:pt x="10114" y="9595"/>
                    <a:pt x="10749" y="9192"/>
                    <a:pt x="10777" y="8955"/>
                  </a:cubicBezTo>
                  <a:cubicBezTo>
                    <a:pt x="10817" y="9053"/>
                    <a:pt x="10800" y="9070"/>
                    <a:pt x="10918" y="9140"/>
                  </a:cubicBezTo>
                  <a:cubicBezTo>
                    <a:pt x="10889" y="9162"/>
                    <a:pt x="10862" y="9182"/>
                    <a:pt x="10829" y="9197"/>
                  </a:cubicBezTo>
                  <a:cubicBezTo>
                    <a:pt x="11004" y="9640"/>
                    <a:pt x="11181" y="10022"/>
                    <a:pt x="11497" y="10369"/>
                  </a:cubicBezTo>
                  <a:cubicBezTo>
                    <a:pt x="11390" y="10425"/>
                    <a:pt x="11363" y="10548"/>
                    <a:pt x="11450" y="10649"/>
                  </a:cubicBezTo>
                  <a:cubicBezTo>
                    <a:pt x="11391" y="10614"/>
                    <a:pt x="11149" y="10769"/>
                    <a:pt x="11098" y="10800"/>
                  </a:cubicBezTo>
                  <a:cubicBezTo>
                    <a:pt x="10812" y="10969"/>
                    <a:pt x="11257" y="11023"/>
                    <a:pt x="11209" y="11174"/>
                  </a:cubicBezTo>
                  <a:cubicBezTo>
                    <a:pt x="11154" y="11353"/>
                    <a:pt x="10994" y="11044"/>
                    <a:pt x="11012" y="11359"/>
                  </a:cubicBezTo>
                  <a:cubicBezTo>
                    <a:pt x="10937" y="11384"/>
                    <a:pt x="10752" y="11439"/>
                    <a:pt x="10683" y="11373"/>
                  </a:cubicBezTo>
                  <a:cubicBezTo>
                    <a:pt x="10699" y="11309"/>
                    <a:pt x="10743" y="11117"/>
                    <a:pt x="10714" y="11059"/>
                  </a:cubicBezTo>
                  <a:cubicBezTo>
                    <a:pt x="10772" y="11086"/>
                    <a:pt x="10965" y="11220"/>
                    <a:pt x="10955" y="11230"/>
                  </a:cubicBezTo>
                  <a:cubicBezTo>
                    <a:pt x="11264" y="10919"/>
                    <a:pt x="10514" y="10683"/>
                    <a:pt x="10674" y="11018"/>
                  </a:cubicBezTo>
                  <a:cubicBezTo>
                    <a:pt x="10644" y="11008"/>
                    <a:pt x="10613" y="11003"/>
                    <a:pt x="10583" y="11002"/>
                  </a:cubicBezTo>
                  <a:cubicBezTo>
                    <a:pt x="10613" y="10960"/>
                    <a:pt x="10785" y="10573"/>
                    <a:pt x="10785" y="10566"/>
                  </a:cubicBezTo>
                  <a:cubicBezTo>
                    <a:pt x="10800" y="10576"/>
                    <a:pt x="10821" y="10590"/>
                    <a:pt x="10853" y="10592"/>
                  </a:cubicBezTo>
                  <a:cubicBezTo>
                    <a:pt x="10863" y="10592"/>
                    <a:pt x="10848" y="9927"/>
                    <a:pt x="10934" y="9698"/>
                  </a:cubicBezTo>
                  <a:cubicBezTo>
                    <a:pt x="10675" y="9764"/>
                    <a:pt x="10420" y="9916"/>
                    <a:pt x="10181" y="10042"/>
                  </a:cubicBezTo>
                  <a:cubicBezTo>
                    <a:pt x="9963" y="10157"/>
                    <a:pt x="9886" y="10826"/>
                    <a:pt x="10149" y="10909"/>
                  </a:cubicBezTo>
                  <a:cubicBezTo>
                    <a:pt x="10138" y="10964"/>
                    <a:pt x="10090" y="11008"/>
                    <a:pt x="10090" y="11067"/>
                  </a:cubicBezTo>
                  <a:cubicBezTo>
                    <a:pt x="10053" y="11050"/>
                    <a:pt x="10016" y="11033"/>
                    <a:pt x="9978" y="11019"/>
                  </a:cubicBezTo>
                  <a:cubicBezTo>
                    <a:pt x="10028" y="11079"/>
                    <a:pt x="10066" y="11359"/>
                    <a:pt x="10163" y="11359"/>
                  </a:cubicBezTo>
                  <a:cubicBezTo>
                    <a:pt x="10073" y="11359"/>
                    <a:pt x="10093" y="11378"/>
                    <a:pt x="10048" y="11394"/>
                  </a:cubicBezTo>
                  <a:cubicBezTo>
                    <a:pt x="10043" y="11379"/>
                    <a:pt x="10156" y="11600"/>
                    <a:pt x="10151" y="11616"/>
                  </a:cubicBezTo>
                  <a:cubicBezTo>
                    <a:pt x="10064" y="11619"/>
                    <a:pt x="9974" y="11681"/>
                    <a:pt x="10004" y="11789"/>
                  </a:cubicBezTo>
                  <a:cubicBezTo>
                    <a:pt x="9806" y="11773"/>
                    <a:pt x="8782" y="11721"/>
                    <a:pt x="9003" y="12226"/>
                  </a:cubicBezTo>
                  <a:cubicBezTo>
                    <a:pt x="8695" y="11907"/>
                    <a:pt x="8967" y="11872"/>
                    <a:pt x="8720" y="12293"/>
                  </a:cubicBezTo>
                  <a:cubicBezTo>
                    <a:pt x="8561" y="12563"/>
                    <a:pt x="8330" y="12770"/>
                    <a:pt x="8088" y="12915"/>
                  </a:cubicBezTo>
                  <a:lnTo>
                    <a:pt x="8082" y="12908"/>
                  </a:lnTo>
                  <a:cubicBezTo>
                    <a:pt x="7634" y="12869"/>
                    <a:pt x="7779" y="13179"/>
                    <a:pt x="7606" y="13396"/>
                  </a:cubicBezTo>
                  <a:cubicBezTo>
                    <a:pt x="7588" y="13419"/>
                    <a:pt x="7002" y="13803"/>
                    <a:pt x="7051" y="13801"/>
                  </a:cubicBezTo>
                  <a:cubicBezTo>
                    <a:pt x="6841" y="13801"/>
                    <a:pt x="6602" y="13612"/>
                    <a:pt x="6400" y="13559"/>
                  </a:cubicBezTo>
                  <a:cubicBezTo>
                    <a:pt x="6489" y="14164"/>
                    <a:pt x="6519" y="13881"/>
                    <a:pt x="6154" y="14145"/>
                  </a:cubicBezTo>
                  <a:cubicBezTo>
                    <a:pt x="5934" y="14026"/>
                    <a:pt x="5898" y="14077"/>
                    <a:pt x="5673" y="14077"/>
                  </a:cubicBezTo>
                  <a:cubicBezTo>
                    <a:pt x="5381" y="14162"/>
                    <a:pt x="5116" y="14590"/>
                    <a:pt x="5629" y="14617"/>
                  </a:cubicBezTo>
                  <a:cubicBezTo>
                    <a:pt x="5897" y="14801"/>
                    <a:pt x="6092" y="14655"/>
                    <a:pt x="6255" y="15020"/>
                  </a:cubicBezTo>
                  <a:cubicBezTo>
                    <a:pt x="6320" y="15168"/>
                    <a:pt x="6390" y="15262"/>
                    <a:pt x="6508" y="15350"/>
                  </a:cubicBezTo>
                  <a:cubicBezTo>
                    <a:pt x="6728" y="15390"/>
                    <a:pt x="6465" y="16646"/>
                    <a:pt x="6350" y="16730"/>
                  </a:cubicBezTo>
                  <a:cubicBezTo>
                    <a:pt x="6365" y="16739"/>
                    <a:pt x="5826" y="16663"/>
                    <a:pt x="5785" y="16667"/>
                  </a:cubicBezTo>
                  <a:cubicBezTo>
                    <a:pt x="5650" y="16689"/>
                    <a:pt x="5391" y="16822"/>
                    <a:pt x="5281" y="16822"/>
                  </a:cubicBezTo>
                  <a:cubicBezTo>
                    <a:pt x="5108" y="16822"/>
                    <a:pt x="3913" y="16170"/>
                    <a:pt x="3821" y="16687"/>
                  </a:cubicBezTo>
                  <a:cubicBezTo>
                    <a:pt x="3737" y="16815"/>
                    <a:pt x="3377" y="16828"/>
                    <a:pt x="3449" y="17021"/>
                  </a:cubicBezTo>
                  <a:cubicBezTo>
                    <a:pt x="3530" y="17238"/>
                    <a:pt x="3616" y="17337"/>
                    <a:pt x="3535" y="17599"/>
                  </a:cubicBezTo>
                  <a:cubicBezTo>
                    <a:pt x="3600" y="17542"/>
                    <a:pt x="3710" y="17444"/>
                    <a:pt x="3784" y="17425"/>
                  </a:cubicBezTo>
                  <a:cubicBezTo>
                    <a:pt x="3784" y="17438"/>
                    <a:pt x="3787" y="17450"/>
                    <a:pt x="3789" y="17462"/>
                  </a:cubicBezTo>
                  <a:cubicBezTo>
                    <a:pt x="3726" y="17490"/>
                    <a:pt x="3651" y="17551"/>
                    <a:pt x="3593" y="17601"/>
                  </a:cubicBezTo>
                  <a:cubicBezTo>
                    <a:pt x="3653" y="18066"/>
                    <a:pt x="3066" y="19278"/>
                    <a:pt x="3496" y="19389"/>
                  </a:cubicBezTo>
                  <a:cubicBezTo>
                    <a:pt x="3578" y="19503"/>
                    <a:pt x="3431" y="20005"/>
                    <a:pt x="3411" y="20118"/>
                  </a:cubicBezTo>
                  <a:cubicBezTo>
                    <a:pt x="3635" y="20121"/>
                    <a:pt x="3877" y="20136"/>
                    <a:pt x="4087" y="20055"/>
                  </a:cubicBezTo>
                  <a:cubicBezTo>
                    <a:pt x="4100" y="20019"/>
                    <a:pt x="4106" y="19981"/>
                    <a:pt x="4104" y="19942"/>
                  </a:cubicBezTo>
                  <a:cubicBezTo>
                    <a:pt x="4297" y="19997"/>
                    <a:pt x="4530" y="20799"/>
                    <a:pt x="4764" y="20513"/>
                  </a:cubicBezTo>
                  <a:cubicBezTo>
                    <a:pt x="4977" y="20254"/>
                    <a:pt x="5179" y="20132"/>
                    <a:pt x="5537" y="20162"/>
                  </a:cubicBezTo>
                  <a:cubicBezTo>
                    <a:pt x="5614" y="20159"/>
                    <a:pt x="5904" y="20198"/>
                    <a:pt x="5920" y="20206"/>
                  </a:cubicBezTo>
                  <a:cubicBezTo>
                    <a:pt x="6029" y="20263"/>
                    <a:pt x="6288" y="19747"/>
                    <a:pt x="6500" y="19720"/>
                  </a:cubicBezTo>
                  <a:cubicBezTo>
                    <a:pt x="6516" y="19542"/>
                    <a:pt x="6994" y="19064"/>
                    <a:pt x="6943" y="19014"/>
                  </a:cubicBezTo>
                  <a:cubicBezTo>
                    <a:pt x="6523" y="18603"/>
                    <a:pt x="7185" y="18457"/>
                    <a:pt x="7212" y="18069"/>
                  </a:cubicBezTo>
                  <a:cubicBezTo>
                    <a:pt x="7226" y="17872"/>
                    <a:pt x="8104" y="17676"/>
                    <a:pt x="8191" y="17252"/>
                  </a:cubicBezTo>
                  <a:cubicBezTo>
                    <a:pt x="7967" y="16762"/>
                    <a:pt x="8592" y="16828"/>
                    <a:pt x="8806" y="16828"/>
                  </a:cubicBezTo>
                  <a:cubicBezTo>
                    <a:pt x="9295" y="16828"/>
                    <a:pt x="9285" y="17028"/>
                    <a:pt x="9719" y="16681"/>
                  </a:cubicBezTo>
                  <a:cubicBezTo>
                    <a:pt x="10053" y="16798"/>
                    <a:pt x="10062" y="16395"/>
                    <a:pt x="10290" y="16395"/>
                  </a:cubicBezTo>
                  <a:cubicBezTo>
                    <a:pt x="10831" y="16420"/>
                    <a:pt x="10690" y="16988"/>
                    <a:pt x="11024" y="17234"/>
                  </a:cubicBezTo>
                  <a:cubicBezTo>
                    <a:pt x="11260" y="17408"/>
                    <a:pt x="11458" y="17785"/>
                    <a:pt x="11701" y="17900"/>
                  </a:cubicBezTo>
                  <a:cubicBezTo>
                    <a:pt x="11758" y="17927"/>
                    <a:pt x="12171" y="18115"/>
                    <a:pt x="12175" y="18125"/>
                  </a:cubicBezTo>
                  <a:cubicBezTo>
                    <a:pt x="12200" y="18189"/>
                    <a:pt x="12697" y="18605"/>
                    <a:pt x="12766" y="18619"/>
                  </a:cubicBezTo>
                  <a:cubicBezTo>
                    <a:pt x="12961" y="18658"/>
                    <a:pt x="13173" y="19418"/>
                    <a:pt x="12855" y="19436"/>
                  </a:cubicBezTo>
                  <a:cubicBezTo>
                    <a:pt x="12711" y="19427"/>
                    <a:pt x="12614" y="19631"/>
                    <a:pt x="12536" y="19631"/>
                  </a:cubicBezTo>
                  <a:cubicBezTo>
                    <a:pt x="12338" y="19631"/>
                    <a:pt x="11750" y="19355"/>
                    <a:pt x="11649" y="19598"/>
                  </a:cubicBezTo>
                  <a:cubicBezTo>
                    <a:pt x="11548" y="19838"/>
                    <a:pt x="12500" y="20365"/>
                    <a:pt x="12643" y="20365"/>
                  </a:cubicBezTo>
                  <a:cubicBezTo>
                    <a:pt x="12872" y="20365"/>
                    <a:pt x="12768" y="19773"/>
                    <a:pt x="12861" y="19652"/>
                  </a:cubicBezTo>
                  <a:cubicBezTo>
                    <a:pt x="12937" y="19784"/>
                    <a:pt x="13907" y="18987"/>
                    <a:pt x="13268" y="18723"/>
                  </a:cubicBezTo>
                  <a:cubicBezTo>
                    <a:pt x="13262" y="18582"/>
                    <a:pt x="13314" y="18477"/>
                    <a:pt x="13424" y="18409"/>
                  </a:cubicBezTo>
                  <a:cubicBezTo>
                    <a:pt x="13567" y="18409"/>
                    <a:pt x="13727" y="18623"/>
                    <a:pt x="13787" y="18743"/>
                  </a:cubicBezTo>
                  <a:cubicBezTo>
                    <a:pt x="14586" y="18482"/>
                    <a:pt x="13011" y="17868"/>
                    <a:pt x="13024" y="17811"/>
                  </a:cubicBezTo>
                  <a:cubicBezTo>
                    <a:pt x="13147" y="17540"/>
                    <a:pt x="12981" y="17586"/>
                    <a:pt x="12787" y="17586"/>
                  </a:cubicBezTo>
                  <a:cubicBezTo>
                    <a:pt x="12361" y="17586"/>
                    <a:pt x="12347" y="17113"/>
                    <a:pt x="12152" y="16852"/>
                  </a:cubicBezTo>
                  <a:cubicBezTo>
                    <a:pt x="11986" y="16631"/>
                    <a:pt x="11693" y="16567"/>
                    <a:pt x="11625" y="16266"/>
                  </a:cubicBezTo>
                  <a:cubicBezTo>
                    <a:pt x="11495" y="15947"/>
                    <a:pt x="11716" y="15939"/>
                    <a:pt x="11865" y="15798"/>
                  </a:cubicBezTo>
                  <a:cubicBezTo>
                    <a:pt x="11841" y="15934"/>
                    <a:pt x="11936" y="16125"/>
                    <a:pt x="12008" y="16225"/>
                  </a:cubicBezTo>
                  <a:cubicBezTo>
                    <a:pt x="12087" y="16161"/>
                    <a:pt x="12165" y="16158"/>
                    <a:pt x="12238" y="16230"/>
                  </a:cubicBezTo>
                  <a:cubicBezTo>
                    <a:pt x="12254" y="16203"/>
                    <a:pt x="12301" y="16084"/>
                    <a:pt x="12329" y="16084"/>
                  </a:cubicBezTo>
                  <a:cubicBezTo>
                    <a:pt x="12326" y="16084"/>
                    <a:pt x="12736" y="16816"/>
                    <a:pt x="12978" y="16874"/>
                  </a:cubicBezTo>
                  <a:cubicBezTo>
                    <a:pt x="13227" y="16935"/>
                    <a:pt x="13439" y="17177"/>
                    <a:pt x="13668" y="17310"/>
                  </a:cubicBezTo>
                  <a:lnTo>
                    <a:pt x="13669" y="17307"/>
                  </a:lnTo>
                  <a:cubicBezTo>
                    <a:pt x="13733" y="17355"/>
                    <a:pt x="13798" y="17401"/>
                    <a:pt x="13864" y="17445"/>
                  </a:cubicBezTo>
                  <a:cubicBezTo>
                    <a:pt x="13864" y="17445"/>
                    <a:pt x="13885" y="17398"/>
                    <a:pt x="13900" y="17364"/>
                  </a:cubicBezTo>
                  <a:cubicBezTo>
                    <a:pt x="13996" y="17452"/>
                    <a:pt x="14062" y="17548"/>
                    <a:pt x="14179" y="17579"/>
                  </a:cubicBezTo>
                  <a:cubicBezTo>
                    <a:pt x="14188" y="18042"/>
                    <a:pt x="14082" y="18142"/>
                    <a:pt x="14348" y="18508"/>
                  </a:cubicBezTo>
                  <a:cubicBezTo>
                    <a:pt x="14118" y="18572"/>
                    <a:pt x="14350" y="18860"/>
                    <a:pt x="14440" y="18766"/>
                  </a:cubicBezTo>
                  <a:cubicBezTo>
                    <a:pt x="14548" y="18913"/>
                    <a:pt x="14606" y="19070"/>
                    <a:pt x="14601" y="19267"/>
                  </a:cubicBezTo>
                  <a:cubicBezTo>
                    <a:pt x="14744" y="19281"/>
                    <a:pt x="14884" y="19339"/>
                    <a:pt x="15005" y="19427"/>
                  </a:cubicBezTo>
                  <a:cubicBezTo>
                    <a:pt x="14917" y="19488"/>
                    <a:pt x="14849" y="19566"/>
                    <a:pt x="14799" y="19661"/>
                  </a:cubicBezTo>
                  <a:cubicBezTo>
                    <a:pt x="15088" y="19884"/>
                    <a:pt x="14876" y="20093"/>
                    <a:pt x="15189" y="20301"/>
                  </a:cubicBezTo>
                  <a:cubicBezTo>
                    <a:pt x="15191" y="20250"/>
                    <a:pt x="15226" y="20114"/>
                    <a:pt x="15288" y="20127"/>
                  </a:cubicBezTo>
                  <a:cubicBezTo>
                    <a:pt x="15355" y="20187"/>
                    <a:pt x="15355" y="20379"/>
                    <a:pt x="15421" y="20470"/>
                  </a:cubicBezTo>
                  <a:cubicBezTo>
                    <a:pt x="15434" y="20425"/>
                    <a:pt x="15471" y="20268"/>
                    <a:pt x="15516" y="20268"/>
                  </a:cubicBezTo>
                  <a:cubicBezTo>
                    <a:pt x="15547" y="20268"/>
                    <a:pt x="15717" y="20454"/>
                    <a:pt x="15743" y="20497"/>
                  </a:cubicBezTo>
                  <a:cubicBezTo>
                    <a:pt x="15738" y="20305"/>
                    <a:pt x="15706" y="20091"/>
                    <a:pt x="15617" y="19924"/>
                  </a:cubicBezTo>
                  <a:cubicBezTo>
                    <a:pt x="15719" y="19942"/>
                    <a:pt x="15823" y="19903"/>
                    <a:pt x="15832" y="19775"/>
                  </a:cubicBezTo>
                  <a:cubicBezTo>
                    <a:pt x="15922" y="19798"/>
                    <a:pt x="16115" y="19795"/>
                    <a:pt x="16041" y="19632"/>
                  </a:cubicBezTo>
                  <a:cubicBezTo>
                    <a:pt x="16106" y="19623"/>
                    <a:pt x="16168" y="19588"/>
                    <a:pt x="16210" y="19533"/>
                  </a:cubicBezTo>
                  <a:cubicBezTo>
                    <a:pt x="16138" y="19390"/>
                    <a:pt x="15206" y="18490"/>
                    <a:pt x="15434" y="18346"/>
                  </a:cubicBezTo>
                  <a:cubicBezTo>
                    <a:pt x="15434" y="18538"/>
                    <a:pt x="16064" y="18478"/>
                    <a:pt x="15848" y="18241"/>
                  </a:cubicBezTo>
                  <a:cubicBezTo>
                    <a:pt x="16147" y="18267"/>
                    <a:pt x="16258" y="18137"/>
                    <a:pt x="16617" y="18242"/>
                  </a:cubicBezTo>
                  <a:cubicBezTo>
                    <a:pt x="16734" y="18192"/>
                    <a:pt x="16850" y="18068"/>
                    <a:pt x="16906" y="17901"/>
                  </a:cubicBezTo>
                  <a:cubicBezTo>
                    <a:pt x="16903" y="17828"/>
                    <a:pt x="16902" y="17625"/>
                    <a:pt x="16866" y="17758"/>
                  </a:cubicBezTo>
                  <a:cubicBezTo>
                    <a:pt x="16932" y="17767"/>
                    <a:pt x="16992" y="17749"/>
                    <a:pt x="17046" y="17705"/>
                  </a:cubicBezTo>
                  <a:lnTo>
                    <a:pt x="16983" y="17599"/>
                  </a:lnTo>
                  <a:cubicBezTo>
                    <a:pt x="17041" y="17536"/>
                    <a:pt x="17165" y="17507"/>
                    <a:pt x="17236" y="17493"/>
                  </a:cubicBezTo>
                  <a:cubicBezTo>
                    <a:pt x="17318" y="17587"/>
                    <a:pt x="17416" y="17601"/>
                    <a:pt x="17530" y="17550"/>
                  </a:cubicBezTo>
                  <a:cubicBezTo>
                    <a:pt x="17577" y="17423"/>
                    <a:pt x="17512" y="17280"/>
                    <a:pt x="17384" y="17221"/>
                  </a:cubicBezTo>
                  <a:cubicBezTo>
                    <a:pt x="17687" y="16967"/>
                    <a:pt x="17565" y="16430"/>
                    <a:pt x="17781" y="16125"/>
                  </a:cubicBezTo>
                  <a:cubicBezTo>
                    <a:pt x="17837" y="16046"/>
                    <a:pt x="18329" y="15957"/>
                    <a:pt x="17971" y="15701"/>
                  </a:cubicBezTo>
                  <a:cubicBezTo>
                    <a:pt x="18121" y="15585"/>
                    <a:pt x="18165" y="15400"/>
                    <a:pt x="18293" y="15287"/>
                  </a:cubicBezTo>
                  <a:cubicBezTo>
                    <a:pt x="18372" y="15279"/>
                    <a:pt x="18564" y="15290"/>
                    <a:pt x="18635" y="15243"/>
                  </a:cubicBezTo>
                  <a:cubicBezTo>
                    <a:pt x="18639" y="15249"/>
                    <a:pt x="18650" y="15264"/>
                    <a:pt x="18652" y="15266"/>
                  </a:cubicBezTo>
                  <a:cubicBezTo>
                    <a:pt x="18287" y="15517"/>
                    <a:pt x="19128" y="15507"/>
                    <a:pt x="19226" y="15549"/>
                  </a:cubicBezTo>
                  <a:cubicBezTo>
                    <a:pt x="19228" y="15542"/>
                    <a:pt x="18587" y="15928"/>
                    <a:pt x="18950" y="15928"/>
                  </a:cubicBezTo>
                  <a:cubicBezTo>
                    <a:pt x="19011" y="15928"/>
                    <a:pt x="19283" y="15953"/>
                    <a:pt x="19298" y="16033"/>
                  </a:cubicBezTo>
                  <a:cubicBezTo>
                    <a:pt x="19302" y="16103"/>
                    <a:pt x="19240" y="16207"/>
                    <a:pt x="19205" y="16258"/>
                  </a:cubicBezTo>
                  <a:cubicBezTo>
                    <a:pt x="19386" y="16473"/>
                    <a:pt x="20060" y="16208"/>
                    <a:pt x="20085" y="16168"/>
                  </a:cubicBezTo>
                  <a:cubicBezTo>
                    <a:pt x="20101" y="16142"/>
                    <a:pt x="20747" y="15587"/>
                    <a:pt x="20176" y="15813"/>
                  </a:cubicBezTo>
                  <a:cubicBezTo>
                    <a:pt x="19948" y="15902"/>
                    <a:pt x="19869" y="15644"/>
                    <a:pt x="19761" y="15477"/>
                  </a:cubicBezTo>
                  <a:cubicBezTo>
                    <a:pt x="19950" y="15446"/>
                    <a:pt x="20140" y="15270"/>
                    <a:pt x="20317" y="15219"/>
                  </a:cubicBezTo>
                  <a:cubicBezTo>
                    <a:pt x="20455" y="15239"/>
                    <a:pt x="21096" y="15033"/>
                    <a:pt x="20948" y="14830"/>
                  </a:cubicBezTo>
                  <a:cubicBezTo>
                    <a:pt x="21018" y="14787"/>
                    <a:pt x="21111" y="14689"/>
                    <a:pt x="21196" y="14689"/>
                  </a:cubicBezTo>
                  <a:cubicBezTo>
                    <a:pt x="21540" y="14453"/>
                    <a:pt x="21283" y="14523"/>
                    <a:pt x="21399" y="14198"/>
                  </a:cubicBezTo>
                  <a:cubicBezTo>
                    <a:pt x="21401" y="14194"/>
                    <a:pt x="21392" y="14218"/>
                    <a:pt x="21399" y="1419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54" name="Shape 40780">
              <a:extLst>
                <a:ext uri="{FF2B5EF4-FFF2-40B4-BE49-F238E27FC236}">
                  <a16:creationId xmlns:a16="http://schemas.microsoft.com/office/drawing/2014/main" id="{0607252E-5E21-5840-BF0C-5A3A0262B8C5}"/>
                </a:ext>
              </a:extLst>
            </p:cNvPr>
            <p:cNvSpPr/>
            <p:nvPr/>
          </p:nvSpPr>
          <p:spPr>
            <a:xfrm>
              <a:off x="9494782" y="6367286"/>
              <a:ext cx="5662788" cy="3367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65" extrusionOk="0">
                  <a:moveTo>
                    <a:pt x="13469" y="3580"/>
                  </a:moveTo>
                  <a:cubicBezTo>
                    <a:pt x="13690" y="3383"/>
                    <a:pt x="13241" y="3198"/>
                    <a:pt x="13219" y="3654"/>
                  </a:cubicBezTo>
                  <a:cubicBezTo>
                    <a:pt x="13301" y="3647"/>
                    <a:pt x="13395" y="3646"/>
                    <a:pt x="13469" y="3580"/>
                  </a:cubicBezTo>
                  <a:cubicBezTo>
                    <a:pt x="13488" y="3563"/>
                    <a:pt x="13429" y="3616"/>
                    <a:pt x="13469" y="3580"/>
                  </a:cubicBezTo>
                  <a:close/>
                  <a:moveTo>
                    <a:pt x="11812" y="960"/>
                  </a:moveTo>
                  <a:cubicBezTo>
                    <a:pt x="11873" y="975"/>
                    <a:pt x="12398" y="1247"/>
                    <a:pt x="12369" y="928"/>
                  </a:cubicBezTo>
                  <a:cubicBezTo>
                    <a:pt x="12352" y="748"/>
                    <a:pt x="11916" y="805"/>
                    <a:pt x="11875" y="809"/>
                  </a:cubicBezTo>
                  <a:cubicBezTo>
                    <a:pt x="11884" y="836"/>
                    <a:pt x="11971" y="855"/>
                    <a:pt x="11950" y="900"/>
                  </a:cubicBezTo>
                  <a:cubicBezTo>
                    <a:pt x="11906" y="934"/>
                    <a:pt x="11860" y="954"/>
                    <a:pt x="11812" y="960"/>
                  </a:cubicBezTo>
                  <a:cubicBezTo>
                    <a:pt x="11855" y="970"/>
                    <a:pt x="11846" y="935"/>
                    <a:pt x="11812" y="960"/>
                  </a:cubicBezTo>
                  <a:close/>
                  <a:moveTo>
                    <a:pt x="11540" y="1517"/>
                  </a:moveTo>
                  <a:cubicBezTo>
                    <a:pt x="11523" y="1533"/>
                    <a:pt x="11515" y="1556"/>
                    <a:pt x="11513" y="1586"/>
                  </a:cubicBezTo>
                  <a:cubicBezTo>
                    <a:pt x="11538" y="1636"/>
                    <a:pt x="11761" y="1589"/>
                    <a:pt x="11799" y="1596"/>
                  </a:cubicBezTo>
                  <a:cubicBezTo>
                    <a:pt x="11765" y="1635"/>
                    <a:pt x="11679" y="1642"/>
                    <a:pt x="11690" y="1736"/>
                  </a:cubicBezTo>
                  <a:cubicBezTo>
                    <a:pt x="11831" y="1761"/>
                    <a:pt x="11923" y="1736"/>
                    <a:pt x="12042" y="1625"/>
                  </a:cubicBezTo>
                  <a:cubicBezTo>
                    <a:pt x="12061" y="1607"/>
                    <a:pt x="12223" y="1391"/>
                    <a:pt x="12222" y="1391"/>
                  </a:cubicBezTo>
                  <a:cubicBezTo>
                    <a:pt x="12126" y="1354"/>
                    <a:pt x="11952" y="1272"/>
                    <a:pt x="11858" y="1369"/>
                  </a:cubicBezTo>
                  <a:cubicBezTo>
                    <a:pt x="11884" y="1388"/>
                    <a:pt x="11887" y="1414"/>
                    <a:pt x="11867" y="1446"/>
                  </a:cubicBezTo>
                  <a:cubicBezTo>
                    <a:pt x="11799" y="1500"/>
                    <a:pt x="11752" y="1289"/>
                    <a:pt x="11704" y="1540"/>
                  </a:cubicBezTo>
                  <a:cubicBezTo>
                    <a:pt x="11678" y="1531"/>
                    <a:pt x="11511" y="1089"/>
                    <a:pt x="11476" y="1479"/>
                  </a:cubicBezTo>
                  <a:cubicBezTo>
                    <a:pt x="11501" y="1477"/>
                    <a:pt x="11546" y="1464"/>
                    <a:pt x="11540" y="1517"/>
                  </a:cubicBezTo>
                  <a:cubicBezTo>
                    <a:pt x="11536" y="1546"/>
                    <a:pt x="11546" y="1464"/>
                    <a:pt x="11540" y="1517"/>
                  </a:cubicBezTo>
                  <a:close/>
                  <a:moveTo>
                    <a:pt x="12343" y="1561"/>
                  </a:moveTo>
                  <a:cubicBezTo>
                    <a:pt x="12265" y="1570"/>
                    <a:pt x="12133" y="1594"/>
                    <a:pt x="12080" y="1710"/>
                  </a:cubicBezTo>
                  <a:cubicBezTo>
                    <a:pt x="12161" y="1774"/>
                    <a:pt x="12265" y="1833"/>
                    <a:pt x="12355" y="1780"/>
                  </a:cubicBezTo>
                  <a:cubicBezTo>
                    <a:pt x="12461" y="1718"/>
                    <a:pt x="12469" y="1547"/>
                    <a:pt x="12343" y="1561"/>
                  </a:cubicBezTo>
                  <a:cubicBezTo>
                    <a:pt x="12307" y="1565"/>
                    <a:pt x="12374" y="1558"/>
                    <a:pt x="12343" y="1561"/>
                  </a:cubicBezTo>
                  <a:close/>
                  <a:moveTo>
                    <a:pt x="12410" y="1343"/>
                  </a:moveTo>
                  <a:cubicBezTo>
                    <a:pt x="12467" y="1514"/>
                    <a:pt x="12652" y="1308"/>
                    <a:pt x="12689" y="1408"/>
                  </a:cubicBezTo>
                  <a:cubicBezTo>
                    <a:pt x="12756" y="1588"/>
                    <a:pt x="12564" y="1588"/>
                    <a:pt x="12560" y="1740"/>
                  </a:cubicBezTo>
                  <a:cubicBezTo>
                    <a:pt x="12559" y="1806"/>
                    <a:pt x="12970" y="1815"/>
                    <a:pt x="12882" y="1823"/>
                  </a:cubicBezTo>
                  <a:cubicBezTo>
                    <a:pt x="13030" y="1809"/>
                    <a:pt x="13368" y="1722"/>
                    <a:pt x="13506" y="1791"/>
                  </a:cubicBezTo>
                  <a:cubicBezTo>
                    <a:pt x="13589" y="1831"/>
                    <a:pt x="13984" y="1801"/>
                    <a:pt x="13919" y="1685"/>
                  </a:cubicBezTo>
                  <a:cubicBezTo>
                    <a:pt x="13920" y="1684"/>
                    <a:pt x="14003" y="1641"/>
                    <a:pt x="13980" y="1596"/>
                  </a:cubicBezTo>
                  <a:cubicBezTo>
                    <a:pt x="13771" y="1178"/>
                    <a:pt x="13157" y="1950"/>
                    <a:pt x="12958" y="1442"/>
                  </a:cubicBezTo>
                  <a:cubicBezTo>
                    <a:pt x="12992" y="1431"/>
                    <a:pt x="13058" y="1449"/>
                    <a:pt x="13081" y="1404"/>
                  </a:cubicBezTo>
                  <a:cubicBezTo>
                    <a:pt x="12885" y="1396"/>
                    <a:pt x="12527" y="1042"/>
                    <a:pt x="12348" y="1306"/>
                  </a:cubicBezTo>
                  <a:cubicBezTo>
                    <a:pt x="12378" y="1305"/>
                    <a:pt x="12395" y="1296"/>
                    <a:pt x="12410" y="1343"/>
                  </a:cubicBezTo>
                  <a:cubicBezTo>
                    <a:pt x="12442" y="1437"/>
                    <a:pt x="12395" y="1296"/>
                    <a:pt x="12410" y="1343"/>
                  </a:cubicBezTo>
                  <a:close/>
                  <a:moveTo>
                    <a:pt x="12979" y="817"/>
                  </a:moveTo>
                  <a:cubicBezTo>
                    <a:pt x="13039" y="880"/>
                    <a:pt x="13140" y="853"/>
                    <a:pt x="13207" y="852"/>
                  </a:cubicBezTo>
                  <a:cubicBezTo>
                    <a:pt x="13084" y="883"/>
                    <a:pt x="12938" y="1062"/>
                    <a:pt x="13163" y="1076"/>
                  </a:cubicBezTo>
                  <a:cubicBezTo>
                    <a:pt x="13377" y="1089"/>
                    <a:pt x="13572" y="1002"/>
                    <a:pt x="13782" y="958"/>
                  </a:cubicBezTo>
                  <a:cubicBezTo>
                    <a:pt x="13737" y="967"/>
                    <a:pt x="13584" y="986"/>
                    <a:pt x="13559" y="1099"/>
                  </a:cubicBezTo>
                  <a:cubicBezTo>
                    <a:pt x="13580" y="1003"/>
                    <a:pt x="13857" y="1306"/>
                    <a:pt x="13649" y="1256"/>
                  </a:cubicBezTo>
                  <a:cubicBezTo>
                    <a:pt x="13603" y="1244"/>
                    <a:pt x="13628" y="1137"/>
                    <a:pt x="13533" y="1140"/>
                  </a:cubicBezTo>
                  <a:cubicBezTo>
                    <a:pt x="13468" y="1141"/>
                    <a:pt x="13398" y="1300"/>
                    <a:pt x="13427" y="1300"/>
                  </a:cubicBezTo>
                  <a:cubicBezTo>
                    <a:pt x="13372" y="1300"/>
                    <a:pt x="13151" y="1319"/>
                    <a:pt x="13130" y="1438"/>
                  </a:cubicBezTo>
                  <a:cubicBezTo>
                    <a:pt x="13122" y="1478"/>
                    <a:pt x="13969" y="1488"/>
                    <a:pt x="13968" y="1499"/>
                  </a:cubicBezTo>
                  <a:cubicBezTo>
                    <a:pt x="13938" y="1648"/>
                    <a:pt x="14311" y="1463"/>
                    <a:pt x="14398" y="1368"/>
                  </a:cubicBezTo>
                  <a:cubicBezTo>
                    <a:pt x="14357" y="1353"/>
                    <a:pt x="14292" y="1384"/>
                    <a:pt x="14260" y="1341"/>
                  </a:cubicBezTo>
                  <a:cubicBezTo>
                    <a:pt x="14328" y="1202"/>
                    <a:pt x="14429" y="1318"/>
                    <a:pt x="14487" y="1150"/>
                  </a:cubicBezTo>
                  <a:cubicBezTo>
                    <a:pt x="14506" y="1095"/>
                    <a:pt x="14889" y="1042"/>
                    <a:pt x="14959" y="976"/>
                  </a:cubicBezTo>
                  <a:cubicBezTo>
                    <a:pt x="14946" y="967"/>
                    <a:pt x="14932" y="942"/>
                    <a:pt x="14913" y="938"/>
                  </a:cubicBezTo>
                  <a:cubicBezTo>
                    <a:pt x="15062" y="776"/>
                    <a:pt x="15306" y="784"/>
                    <a:pt x="15473" y="712"/>
                  </a:cubicBezTo>
                  <a:cubicBezTo>
                    <a:pt x="15689" y="619"/>
                    <a:pt x="15909" y="518"/>
                    <a:pt x="16130" y="463"/>
                  </a:cubicBezTo>
                  <a:cubicBezTo>
                    <a:pt x="16193" y="447"/>
                    <a:pt x="16764" y="265"/>
                    <a:pt x="16765" y="236"/>
                  </a:cubicBezTo>
                  <a:cubicBezTo>
                    <a:pt x="16780" y="-66"/>
                    <a:pt x="13963" y="274"/>
                    <a:pt x="13714" y="383"/>
                  </a:cubicBezTo>
                  <a:cubicBezTo>
                    <a:pt x="13768" y="359"/>
                    <a:pt x="13968" y="567"/>
                    <a:pt x="14046" y="575"/>
                  </a:cubicBezTo>
                  <a:cubicBezTo>
                    <a:pt x="14043" y="577"/>
                    <a:pt x="14036" y="582"/>
                    <a:pt x="14032" y="585"/>
                  </a:cubicBezTo>
                  <a:cubicBezTo>
                    <a:pt x="14084" y="583"/>
                    <a:pt x="14144" y="588"/>
                    <a:pt x="14191" y="615"/>
                  </a:cubicBezTo>
                  <a:cubicBezTo>
                    <a:pt x="14055" y="618"/>
                    <a:pt x="13967" y="761"/>
                    <a:pt x="13851" y="771"/>
                  </a:cubicBezTo>
                  <a:cubicBezTo>
                    <a:pt x="13991" y="759"/>
                    <a:pt x="13756" y="604"/>
                    <a:pt x="13742" y="599"/>
                  </a:cubicBezTo>
                  <a:cubicBezTo>
                    <a:pt x="13560" y="535"/>
                    <a:pt x="13514" y="377"/>
                    <a:pt x="13306" y="485"/>
                  </a:cubicBezTo>
                  <a:cubicBezTo>
                    <a:pt x="13258" y="510"/>
                    <a:pt x="12851" y="682"/>
                    <a:pt x="12979" y="817"/>
                  </a:cubicBezTo>
                  <a:cubicBezTo>
                    <a:pt x="13039" y="880"/>
                    <a:pt x="12960" y="797"/>
                    <a:pt x="12979" y="817"/>
                  </a:cubicBezTo>
                  <a:close/>
                  <a:moveTo>
                    <a:pt x="9956" y="1618"/>
                  </a:moveTo>
                  <a:cubicBezTo>
                    <a:pt x="9927" y="1633"/>
                    <a:pt x="9879" y="1633"/>
                    <a:pt x="9868" y="1692"/>
                  </a:cubicBezTo>
                  <a:cubicBezTo>
                    <a:pt x="10060" y="1776"/>
                    <a:pt x="10254" y="1701"/>
                    <a:pt x="10449" y="1719"/>
                  </a:cubicBezTo>
                  <a:cubicBezTo>
                    <a:pt x="10414" y="1846"/>
                    <a:pt x="10163" y="1702"/>
                    <a:pt x="10102" y="1839"/>
                  </a:cubicBezTo>
                  <a:cubicBezTo>
                    <a:pt x="10212" y="2004"/>
                    <a:pt x="11297" y="1629"/>
                    <a:pt x="11264" y="1523"/>
                  </a:cubicBezTo>
                  <a:cubicBezTo>
                    <a:pt x="11241" y="1448"/>
                    <a:pt x="11154" y="1519"/>
                    <a:pt x="11121" y="1520"/>
                  </a:cubicBezTo>
                  <a:cubicBezTo>
                    <a:pt x="11011" y="1524"/>
                    <a:pt x="11109" y="1406"/>
                    <a:pt x="11112" y="1336"/>
                  </a:cubicBezTo>
                  <a:cubicBezTo>
                    <a:pt x="11026" y="1349"/>
                    <a:pt x="10944" y="1421"/>
                    <a:pt x="10859" y="1426"/>
                  </a:cubicBezTo>
                  <a:cubicBezTo>
                    <a:pt x="10881" y="1445"/>
                    <a:pt x="10896" y="1473"/>
                    <a:pt x="10905" y="1509"/>
                  </a:cubicBezTo>
                  <a:cubicBezTo>
                    <a:pt x="10875" y="1530"/>
                    <a:pt x="10842" y="1541"/>
                    <a:pt x="10809" y="1541"/>
                  </a:cubicBezTo>
                  <a:cubicBezTo>
                    <a:pt x="10841" y="1552"/>
                    <a:pt x="10868" y="1578"/>
                    <a:pt x="10889" y="1621"/>
                  </a:cubicBezTo>
                  <a:cubicBezTo>
                    <a:pt x="10849" y="1635"/>
                    <a:pt x="10644" y="1653"/>
                    <a:pt x="10590" y="1617"/>
                  </a:cubicBezTo>
                  <a:cubicBezTo>
                    <a:pt x="10607" y="1602"/>
                    <a:pt x="10622" y="1580"/>
                    <a:pt x="10634" y="1552"/>
                  </a:cubicBezTo>
                  <a:cubicBezTo>
                    <a:pt x="10580" y="1475"/>
                    <a:pt x="10519" y="1438"/>
                    <a:pt x="10450" y="1441"/>
                  </a:cubicBezTo>
                  <a:cubicBezTo>
                    <a:pt x="10531" y="1424"/>
                    <a:pt x="10345" y="1416"/>
                    <a:pt x="10317" y="1424"/>
                  </a:cubicBezTo>
                  <a:cubicBezTo>
                    <a:pt x="10190" y="1463"/>
                    <a:pt x="10078" y="1555"/>
                    <a:pt x="9956" y="1618"/>
                  </a:cubicBezTo>
                  <a:cubicBezTo>
                    <a:pt x="9927" y="1633"/>
                    <a:pt x="9966" y="1613"/>
                    <a:pt x="9956" y="1618"/>
                  </a:cubicBezTo>
                  <a:close/>
                  <a:moveTo>
                    <a:pt x="9929" y="1543"/>
                  </a:moveTo>
                  <a:cubicBezTo>
                    <a:pt x="9974" y="1525"/>
                    <a:pt x="10014" y="1494"/>
                    <a:pt x="10050" y="1451"/>
                  </a:cubicBezTo>
                  <a:cubicBezTo>
                    <a:pt x="10045" y="1424"/>
                    <a:pt x="9794" y="1559"/>
                    <a:pt x="9801" y="1595"/>
                  </a:cubicBezTo>
                  <a:cubicBezTo>
                    <a:pt x="9845" y="1591"/>
                    <a:pt x="9888" y="1574"/>
                    <a:pt x="9929" y="1543"/>
                  </a:cubicBezTo>
                  <a:cubicBezTo>
                    <a:pt x="9998" y="1504"/>
                    <a:pt x="9860" y="1583"/>
                    <a:pt x="9929" y="1543"/>
                  </a:cubicBezTo>
                  <a:close/>
                  <a:moveTo>
                    <a:pt x="8458" y="2722"/>
                  </a:moveTo>
                  <a:cubicBezTo>
                    <a:pt x="8713" y="2649"/>
                    <a:pt x="8960" y="2539"/>
                    <a:pt x="9190" y="2343"/>
                  </a:cubicBezTo>
                  <a:cubicBezTo>
                    <a:pt x="9189" y="2344"/>
                    <a:pt x="9188" y="2345"/>
                    <a:pt x="9187" y="2346"/>
                  </a:cubicBezTo>
                  <a:cubicBezTo>
                    <a:pt x="9193" y="2361"/>
                    <a:pt x="9203" y="2377"/>
                    <a:pt x="9208" y="2394"/>
                  </a:cubicBezTo>
                  <a:cubicBezTo>
                    <a:pt x="9114" y="2398"/>
                    <a:pt x="9036" y="2443"/>
                    <a:pt x="8963" y="2542"/>
                  </a:cubicBezTo>
                  <a:cubicBezTo>
                    <a:pt x="9074" y="2554"/>
                    <a:pt x="9184" y="2585"/>
                    <a:pt x="9297" y="2599"/>
                  </a:cubicBezTo>
                  <a:cubicBezTo>
                    <a:pt x="9255" y="2594"/>
                    <a:pt x="8938" y="2715"/>
                    <a:pt x="8936" y="2706"/>
                  </a:cubicBezTo>
                  <a:cubicBezTo>
                    <a:pt x="8936" y="2741"/>
                    <a:pt x="8942" y="2774"/>
                    <a:pt x="8956" y="2805"/>
                  </a:cubicBezTo>
                  <a:cubicBezTo>
                    <a:pt x="9103" y="2745"/>
                    <a:pt x="9448" y="2691"/>
                    <a:pt x="9582" y="2849"/>
                  </a:cubicBezTo>
                  <a:cubicBezTo>
                    <a:pt x="9551" y="2913"/>
                    <a:pt x="8856" y="2882"/>
                    <a:pt x="8862" y="2949"/>
                  </a:cubicBezTo>
                  <a:cubicBezTo>
                    <a:pt x="8874" y="3176"/>
                    <a:pt x="9180" y="3102"/>
                    <a:pt x="9149" y="3199"/>
                  </a:cubicBezTo>
                  <a:cubicBezTo>
                    <a:pt x="9065" y="3472"/>
                    <a:pt x="9738" y="3231"/>
                    <a:pt x="9834" y="3203"/>
                  </a:cubicBezTo>
                  <a:cubicBezTo>
                    <a:pt x="9865" y="3194"/>
                    <a:pt x="10026" y="3043"/>
                    <a:pt x="10058" y="3095"/>
                  </a:cubicBezTo>
                  <a:cubicBezTo>
                    <a:pt x="10131" y="3210"/>
                    <a:pt x="10234" y="3208"/>
                    <a:pt x="10328" y="3224"/>
                  </a:cubicBezTo>
                  <a:cubicBezTo>
                    <a:pt x="10400" y="3254"/>
                    <a:pt x="10469" y="3241"/>
                    <a:pt x="10535" y="3183"/>
                  </a:cubicBezTo>
                  <a:cubicBezTo>
                    <a:pt x="10533" y="3091"/>
                    <a:pt x="10553" y="3026"/>
                    <a:pt x="10596" y="2990"/>
                  </a:cubicBezTo>
                  <a:cubicBezTo>
                    <a:pt x="10666" y="2990"/>
                    <a:pt x="10750" y="3100"/>
                    <a:pt x="10786" y="2926"/>
                  </a:cubicBezTo>
                  <a:cubicBezTo>
                    <a:pt x="10764" y="2916"/>
                    <a:pt x="10516" y="2683"/>
                    <a:pt x="10523" y="2679"/>
                  </a:cubicBezTo>
                  <a:cubicBezTo>
                    <a:pt x="10641" y="2630"/>
                    <a:pt x="10784" y="2190"/>
                    <a:pt x="10609" y="2151"/>
                  </a:cubicBezTo>
                  <a:cubicBezTo>
                    <a:pt x="10498" y="2126"/>
                    <a:pt x="10454" y="2148"/>
                    <a:pt x="10396" y="2332"/>
                  </a:cubicBezTo>
                  <a:cubicBezTo>
                    <a:pt x="10338" y="2519"/>
                    <a:pt x="10278" y="2435"/>
                    <a:pt x="10222" y="2522"/>
                  </a:cubicBezTo>
                  <a:cubicBezTo>
                    <a:pt x="10476" y="2095"/>
                    <a:pt x="10069" y="2345"/>
                    <a:pt x="10009" y="2333"/>
                  </a:cubicBezTo>
                  <a:cubicBezTo>
                    <a:pt x="10021" y="2307"/>
                    <a:pt x="10032" y="2281"/>
                    <a:pt x="10044" y="2255"/>
                  </a:cubicBezTo>
                  <a:cubicBezTo>
                    <a:pt x="10057" y="2163"/>
                    <a:pt x="9691" y="2285"/>
                    <a:pt x="9691" y="2285"/>
                  </a:cubicBezTo>
                  <a:cubicBezTo>
                    <a:pt x="9712" y="2219"/>
                    <a:pt x="9831" y="2217"/>
                    <a:pt x="9823" y="2128"/>
                  </a:cubicBezTo>
                  <a:cubicBezTo>
                    <a:pt x="9715" y="2115"/>
                    <a:pt x="9720" y="1894"/>
                    <a:pt x="9581" y="1939"/>
                  </a:cubicBezTo>
                  <a:cubicBezTo>
                    <a:pt x="9442" y="1983"/>
                    <a:pt x="9346" y="1886"/>
                    <a:pt x="9211" y="1897"/>
                  </a:cubicBezTo>
                  <a:cubicBezTo>
                    <a:pt x="9072" y="1909"/>
                    <a:pt x="8936" y="1863"/>
                    <a:pt x="8874" y="2049"/>
                  </a:cubicBezTo>
                  <a:cubicBezTo>
                    <a:pt x="8829" y="2186"/>
                    <a:pt x="8709" y="2205"/>
                    <a:pt x="8630" y="2247"/>
                  </a:cubicBezTo>
                  <a:cubicBezTo>
                    <a:pt x="8639" y="2268"/>
                    <a:pt x="8634" y="2283"/>
                    <a:pt x="8637" y="2305"/>
                  </a:cubicBezTo>
                  <a:cubicBezTo>
                    <a:pt x="8541" y="2315"/>
                    <a:pt x="8399" y="2404"/>
                    <a:pt x="8326" y="2501"/>
                  </a:cubicBezTo>
                  <a:cubicBezTo>
                    <a:pt x="8414" y="2519"/>
                    <a:pt x="8476" y="2553"/>
                    <a:pt x="8458" y="2722"/>
                  </a:cubicBezTo>
                  <a:cubicBezTo>
                    <a:pt x="8561" y="2693"/>
                    <a:pt x="8476" y="2553"/>
                    <a:pt x="8458" y="2722"/>
                  </a:cubicBezTo>
                  <a:close/>
                  <a:moveTo>
                    <a:pt x="10788" y="2920"/>
                  </a:moveTo>
                  <a:cubicBezTo>
                    <a:pt x="10788" y="2922"/>
                    <a:pt x="10787" y="2924"/>
                    <a:pt x="10786" y="2926"/>
                  </a:cubicBezTo>
                  <a:cubicBezTo>
                    <a:pt x="10787" y="2926"/>
                    <a:pt x="10788" y="2927"/>
                    <a:pt x="10788" y="2927"/>
                  </a:cubicBezTo>
                  <a:lnTo>
                    <a:pt x="10788" y="2920"/>
                  </a:lnTo>
                  <a:cubicBezTo>
                    <a:pt x="10788" y="2922"/>
                    <a:pt x="10788" y="2920"/>
                    <a:pt x="10788" y="2920"/>
                  </a:cubicBezTo>
                  <a:close/>
                  <a:moveTo>
                    <a:pt x="14845" y="3703"/>
                  </a:moveTo>
                  <a:cubicBezTo>
                    <a:pt x="14830" y="3644"/>
                    <a:pt x="14818" y="3583"/>
                    <a:pt x="14809" y="3521"/>
                  </a:cubicBezTo>
                  <a:cubicBezTo>
                    <a:pt x="14759" y="3396"/>
                    <a:pt x="14636" y="3491"/>
                    <a:pt x="14569" y="3423"/>
                  </a:cubicBezTo>
                  <a:cubicBezTo>
                    <a:pt x="14417" y="3268"/>
                    <a:pt x="14634" y="3177"/>
                    <a:pt x="14687" y="3172"/>
                  </a:cubicBezTo>
                  <a:cubicBezTo>
                    <a:pt x="14685" y="3065"/>
                    <a:pt x="14562" y="3082"/>
                    <a:pt x="14562" y="3077"/>
                  </a:cubicBezTo>
                  <a:cubicBezTo>
                    <a:pt x="14566" y="2987"/>
                    <a:pt x="14661" y="3020"/>
                    <a:pt x="14691" y="3017"/>
                  </a:cubicBezTo>
                  <a:cubicBezTo>
                    <a:pt x="14715" y="2752"/>
                    <a:pt x="14458" y="2797"/>
                    <a:pt x="14398" y="2674"/>
                  </a:cubicBezTo>
                  <a:cubicBezTo>
                    <a:pt x="14297" y="2466"/>
                    <a:pt x="14274" y="2638"/>
                    <a:pt x="14138" y="2603"/>
                  </a:cubicBezTo>
                  <a:cubicBezTo>
                    <a:pt x="14105" y="2594"/>
                    <a:pt x="14091" y="2278"/>
                    <a:pt x="13930" y="2278"/>
                  </a:cubicBezTo>
                  <a:cubicBezTo>
                    <a:pt x="14160" y="2286"/>
                    <a:pt x="13539" y="1693"/>
                    <a:pt x="13605" y="2213"/>
                  </a:cubicBezTo>
                  <a:cubicBezTo>
                    <a:pt x="13613" y="2280"/>
                    <a:pt x="13730" y="2294"/>
                    <a:pt x="13757" y="2284"/>
                  </a:cubicBezTo>
                  <a:cubicBezTo>
                    <a:pt x="13706" y="2303"/>
                    <a:pt x="13443" y="2317"/>
                    <a:pt x="13420" y="2417"/>
                  </a:cubicBezTo>
                  <a:cubicBezTo>
                    <a:pt x="13454" y="2272"/>
                    <a:pt x="13709" y="1960"/>
                    <a:pt x="13401" y="2025"/>
                  </a:cubicBezTo>
                  <a:cubicBezTo>
                    <a:pt x="13347" y="2036"/>
                    <a:pt x="12807" y="2150"/>
                    <a:pt x="12973" y="2372"/>
                  </a:cubicBezTo>
                  <a:cubicBezTo>
                    <a:pt x="12938" y="2360"/>
                    <a:pt x="12807" y="2406"/>
                    <a:pt x="12832" y="2524"/>
                  </a:cubicBezTo>
                  <a:cubicBezTo>
                    <a:pt x="12710" y="2551"/>
                    <a:pt x="12996" y="2011"/>
                    <a:pt x="13152" y="2009"/>
                  </a:cubicBezTo>
                  <a:cubicBezTo>
                    <a:pt x="12916" y="2012"/>
                    <a:pt x="12718" y="2051"/>
                    <a:pt x="12507" y="2247"/>
                  </a:cubicBezTo>
                  <a:cubicBezTo>
                    <a:pt x="12356" y="2388"/>
                    <a:pt x="12233" y="2628"/>
                    <a:pt x="12496" y="2640"/>
                  </a:cubicBezTo>
                  <a:cubicBezTo>
                    <a:pt x="12501" y="2651"/>
                    <a:pt x="12507" y="2672"/>
                    <a:pt x="12508" y="2684"/>
                  </a:cubicBezTo>
                  <a:cubicBezTo>
                    <a:pt x="12039" y="2720"/>
                    <a:pt x="12531" y="2917"/>
                    <a:pt x="12735" y="2949"/>
                  </a:cubicBezTo>
                  <a:cubicBezTo>
                    <a:pt x="12874" y="2971"/>
                    <a:pt x="13393" y="3167"/>
                    <a:pt x="13399" y="2806"/>
                  </a:cubicBezTo>
                  <a:cubicBezTo>
                    <a:pt x="13466" y="2814"/>
                    <a:pt x="13468" y="2945"/>
                    <a:pt x="13483" y="3002"/>
                  </a:cubicBezTo>
                  <a:cubicBezTo>
                    <a:pt x="13510" y="2983"/>
                    <a:pt x="13523" y="2978"/>
                    <a:pt x="13552" y="3004"/>
                  </a:cubicBezTo>
                  <a:cubicBezTo>
                    <a:pt x="13544" y="3015"/>
                    <a:pt x="13540" y="3024"/>
                    <a:pt x="13526" y="3022"/>
                  </a:cubicBezTo>
                  <a:cubicBezTo>
                    <a:pt x="13583" y="3103"/>
                    <a:pt x="13975" y="3558"/>
                    <a:pt x="13787" y="3676"/>
                  </a:cubicBezTo>
                  <a:cubicBezTo>
                    <a:pt x="13689" y="3737"/>
                    <a:pt x="13620" y="3857"/>
                    <a:pt x="13513" y="3899"/>
                  </a:cubicBezTo>
                  <a:cubicBezTo>
                    <a:pt x="13386" y="3949"/>
                    <a:pt x="13559" y="4129"/>
                    <a:pt x="13451" y="4130"/>
                  </a:cubicBezTo>
                  <a:cubicBezTo>
                    <a:pt x="13251" y="4132"/>
                    <a:pt x="13070" y="4129"/>
                    <a:pt x="12906" y="4244"/>
                  </a:cubicBezTo>
                  <a:cubicBezTo>
                    <a:pt x="12617" y="4449"/>
                    <a:pt x="13323" y="4431"/>
                    <a:pt x="13292" y="4325"/>
                  </a:cubicBezTo>
                  <a:cubicBezTo>
                    <a:pt x="13296" y="4354"/>
                    <a:pt x="13301" y="4384"/>
                    <a:pt x="13305" y="4414"/>
                  </a:cubicBezTo>
                  <a:cubicBezTo>
                    <a:pt x="13334" y="4386"/>
                    <a:pt x="13513" y="4535"/>
                    <a:pt x="13543" y="4612"/>
                  </a:cubicBezTo>
                  <a:cubicBezTo>
                    <a:pt x="13561" y="4658"/>
                    <a:pt x="13446" y="4615"/>
                    <a:pt x="13484" y="4762"/>
                  </a:cubicBezTo>
                  <a:cubicBezTo>
                    <a:pt x="13504" y="4844"/>
                    <a:pt x="13682" y="4932"/>
                    <a:pt x="13705" y="4822"/>
                  </a:cubicBezTo>
                  <a:cubicBezTo>
                    <a:pt x="13671" y="4983"/>
                    <a:pt x="13904" y="5050"/>
                    <a:pt x="13968" y="5073"/>
                  </a:cubicBezTo>
                  <a:cubicBezTo>
                    <a:pt x="14189" y="5151"/>
                    <a:pt x="13892" y="4680"/>
                    <a:pt x="13879" y="4622"/>
                  </a:cubicBezTo>
                  <a:cubicBezTo>
                    <a:pt x="14050" y="4744"/>
                    <a:pt x="14339" y="5017"/>
                    <a:pt x="14391" y="4535"/>
                  </a:cubicBezTo>
                  <a:cubicBezTo>
                    <a:pt x="14398" y="4469"/>
                    <a:pt x="14359" y="4290"/>
                    <a:pt x="14325" y="4275"/>
                  </a:cubicBezTo>
                  <a:cubicBezTo>
                    <a:pt x="14117" y="4185"/>
                    <a:pt x="14320" y="4031"/>
                    <a:pt x="14265" y="3892"/>
                  </a:cubicBezTo>
                  <a:cubicBezTo>
                    <a:pt x="14331" y="3906"/>
                    <a:pt x="14429" y="3807"/>
                    <a:pt x="14451" y="3995"/>
                  </a:cubicBezTo>
                  <a:cubicBezTo>
                    <a:pt x="14473" y="3993"/>
                    <a:pt x="14497" y="3999"/>
                    <a:pt x="14519" y="4006"/>
                  </a:cubicBezTo>
                  <a:cubicBezTo>
                    <a:pt x="14394" y="4217"/>
                    <a:pt x="14802" y="4398"/>
                    <a:pt x="14726" y="4048"/>
                  </a:cubicBezTo>
                  <a:cubicBezTo>
                    <a:pt x="14755" y="4180"/>
                    <a:pt x="14950" y="3962"/>
                    <a:pt x="14989" y="3922"/>
                  </a:cubicBezTo>
                  <a:cubicBezTo>
                    <a:pt x="15173" y="3728"/>
                    <a:pt x="14884" y="3767"/>
                    <a:pt x="14845" y="3703"/>
                  </a:cubicBezTo>
                  <a:cubicBezTo>
                    <a:pt x="14822" y="3666"/>
                    <a:pt x="14895" y="3785"/>
                    <a:pt x="14845" y="3703"/>
                  </a:cubicBezTo>
                  <a:close/>
                  <a:moveTo>
                    <a:pt x="14709" y="9160"/>
                  </a:moveTo>
                  <a:cubicBezTo>
                    <a:pt x="14617" y="9033"/>
                    <a:pt x="14757" y="8993"/>
                    <a:pt x="14735" y="8951"/>
                  </a:cubicBezTo>
                  <a:cubicBezTo>
                    <a:pt x="14705" y="8936"/>
                    <a:pt x="14678" y="8912"/>
                    <a:pt x="14654" y="8877"/>
                  </a:cubicBezTo>
                  <a:cubicBezTo>
                    <a:pt x="14645" y="8834"/>
                    <a:pt x="14712" y="8712"/>
                    <a:pt x="14720" y="8737"/>
                  </a:cubicBezTo>
                  <a:cubicBezTo>
                    <a:pt x="14673" y="8602"/>
                    <a:pt x="14427" y="8759"/>
                    <a:pt x="14423" y="8631"/>
                  </a:cubicBezTo>
                  <a:cubicBezTo>
                    <a:pt x="14420" y="8551"/>
                    <a:pt x="14494" y="8592"/>
                    <a:pt x="14491" y="8520"/>
                  </a:cubicBezTo>
                  <a:cubicBezTo>
                    <a:pt x="14489" y="8427"/>
                    <a:pt x="14265" y="8564"/>
                    <a:pt x="14263" y="8596"/>
                  </a:cubicBezTo>
                  <a:cubicBezTo>
                    <a:pt x="14276" y="8366"/>
                    <a:pt x="14607" y="8284"/>
                    <a:pt x="14588" y="8067"/>
                  </a:cubicBezTo>
                  <a:cubicBezTo>
                    <a:pt x="14565" y="8063"/>
                    <a:pt x="14543" y="8064"/>
                    <a:pt x="14521" y="8070"/>
                  </a:cubicBezTo>
                  <a:cubicBezTo>
                    <a:pt x="14776" y="7847"/>
                    <a:pt x="14659" y="7551"/>
                    <a:pt x="14538" y="7316"/>
                  </a:cubicBezTo>
                  <a:cubicBezTo>
                    <a:pt x="14743" y="7252"/>
                    <a:pt x="14251" y="6972"/>
                    <a:pt x="14256" y="6975"/>
                  </a:cubicBezTo>
                  <a:cubicBezTo>
                    <a:pt x="14276" y="6839"/>
                    <a:pt x="14185" y="6792"/>
                    <a:pt x="14146" y="6708"/>
                  </a:cubicBezTo>
                  <a:cubicBezTo>
                    <a:pt x="14293" y="6548"/>
                    <a:pt x="14221" y="6508"/>
                    <a:pt x="14189" y="6241"/>
                  </a:cubicBezTo>
                  <a:cubicBezTo>
                    <a:pt x="14155" y="6035"/>
                    <a:pt x="14161" y="5747"/>
                    <a:pt x="14078" y="5572"/>
                  </a:cubicBezTo>
                  <a:cubicBezTo>
                    <a:pt x="14009" y="5430"/>
                    <a:pt x="13720" y="5958"/>
                    <a:pt x="13655" y="6014"/>
                  </a:cubicBezTo>
                  <a:cubicBezTo>
                    <a:pt x="13467" y="6177"/>
                    <a:pt x="13538" y="5901"/>
                    <a:pt x="13365" y="5914"/>
                  </a:cubicBezTo>
                  <a:cubicBezTo>
                    <a:pt x="13393" y="5777"/>
                    <a:pt x="13582" y="5311"/>
                    <a:pt x="13382" y="5311"/>
                  </a:cubicBezTo>
                  <a:cubicBezTo>
                    <a:pt x="13337" y="5205"/>
                    <a:pt x="13181" y="4950"/>
                    <a:pt x="13074" y="4950"/>
                  </a:cubicBezTo>
                  <a:cubicBezTo>
                    <a:pt x="12932" y="4950"/>
                    <a:pt x="12559" y="4824"/>
                    <a:pt x="12498" y="5066"/>
                  </a:cubicBezTo>
                  <a:cubicBezTo>
                    <a:pt x="12436" y="5312"/>
                    <a:pt x="12366" y="5348"/>
                    <a:pt x="12232" y="5505"/>
                  </a:cubicBezTo>
                  <a:cubicBezTo>
                    <a:pt x="12278" y="5508"/>
                    <a:pt x="12342" y="5589"/>
                    <a:pt x="12376" y="5589"/>
                  </a:cubicBezTo>
                  <a:cubicBezTo>
                    <a:pt x="12386" y="5589"/>
                    <a:pt x="12082" y="5973"/>
                    <a:pt x="12079" y="5992"/>
                  </a:cubicBezTo>
                  <a:cubicBezTo>
                    <a:pt x="12065" y="6088"/>
                    <a:pt x="12148" y="6179"/>
                    <a:pt x="12170" y="6244"/>
                  </a:cubicBezTo>
                  <a:cubicBezTo>
                    <a:pt x="12230" y="6420"/>
                    <a:pt x="12126" y="6638"/>
                    <a:pt x="12052" y="6744"/>
                  </a:cubicBezTo>
                  <a:cubicBezTo>
                    <a:pt x="11913" y="6941"/>
                    <a:pt x="11636" y="6905"/>
                    <a:pt x="11529" y="7118"/>
                  </a:cubicBezTo>
                  <a:cubicBezTo>
                    <a:pt x="11488" y="7201"/>
                    <a:pt x="11474" y="7527"/>
                    <a:pt x="11462" y="7635"/>
                  </a:cubicBezTo>
                  <a:cubicBezTo>
                    <a:pt x="11441" y="7818"/>
                    <a:pt x="11395" y="7837"/>
                    <a:pt x="11343" y="7990"/>
                  </a:cubicBezTo>
                  <a:cubicBezTo>
                    <a:pt x="11289" y="7895"/>
                    <a:pt x="11238" y="8061"/>
                    <a:pt x="11184" y="8067"/>
                  </a:cubicBezTo>
                  <a:cubicBezTo>
                    <a:pt x="11057" y="8067"/>
                    <a:pt x="11066" y="7164"/>
                    <a:pt x="11251" y="7164"/>
                  </a:cubicBezTo>
                  <a:lnTo>
                    <a:pt x="11266" y="7164"/>
                  </a:lnTo>
                  <a:lnTo>
                    <a:pt x="11283" y="7016"/>
                  </a:lnTo>
                  <a:cubicBezTo>
                    <a:pt x="11094" y="6863"/>
                    <a:pt x="10853" y="6979"/>
                    <a:pt x="10681" y="6719"/>
                  </a:cubicBezTo>
                  <a:cubicBezTo>
                    <a:pt x="10511" y="6465"/>
                    <a:pt x="10435" y="6343"/>
                    <a:pt x="10189" y="6421"/>
                  </a:cubicBezTo>
                  <a:lnTo>
                    <a:pt x="10260" y="5959"/>
                  </a:lnTo>
                  <a:lnTo>
                    <a:pt x="10095" y="5959"/>
                  </a:lnTo>
                  <a:cubicBezTo>
                    <a:pt x="10151" y="5660"/>
                    <a:pt x="10333" y="5500"/>
                    <a:pt x="10477" y="5337"/>
                  </a:cubicBezTo>
                  <a:cubicBezTo>
                    <a:pt x="10523" y="5292"/>
                    <a:pt x="10894" y="4998"/>
                    <a:pt x="10896" y="4941"/>
                  </a:cubicBezTo>
                  <a:cubicBezTo>
                    <a:pt x="10959" y="4928"/>
                    <a:pt x="11163" y="4901"/>
                    <a:pt x="11122" y="4713"/>
                  </a:cubicBezTo>
                  <a:cubicBezTo>
                    <a:pt x="11227" y="4726"/>
                    <a:pt x="11873" y="4466"/>
                    <a:pt x="11831" y="4221"/>
                  </a:cubicBezTo>
                  <a:cubicBezTo>
                    <a:pt x="11864" y="4202"/>
                    <a:pt x="11899" y="4192"/>
                    <a:pt x="11931" y="4166"/>
                  </a:cubicBezTo>
                  <a:cubicBezTo>
                    <a:pt x="11885" y="4242"/>
                    <a:pt x="11632" y="4531"/>
                    <a:pt x="11610" y="4604"/>
                  </a:cubicBezTo>
                  <a:cubicBezTo>
                    <a:pt x="11666" y="4619"/>
                    <a:pt x="11731" y="4582"/>
                    <a:pt x="11790" y="4586"/>
                  </a:cubicBezTo>
                  <a:cubicBezTo>
                    <a:pt x="11799" y="4643"/>
                    <a:pt x="11765" y="4669"/>
                    <a:pt x="11764" y="4719"/>
                  </a:cubicBezTo>
                  <a:cubicBezTo>
                    <a:pt x="11882" y="4755"/>
                    <a:pt x="12100" y="4427"/>
                    <a:pt x="12194" y="4524"/>
                  </a:cubicBezTo>
                  <a:cubicBezTo>
                    <a:pt x="12189" y="4519"/>
                    <a:pt x="12517" y="4797"/>
                    <a:pt x="12468" y="4545"/>
                  </a:cubicBezTo>
                  <a:cubicBezTo>
                    <a:pt x="12458" y="4494"/>
                    <a:pt x="12362" y="4471"/>
                    <a:pt x="12346" y="4511"/>
                  </a:cubicBezTo>
                  <a:cubicBezTo>
                    <a:pt x="12443" y="4268"/>
                    <a:pt x="12176" y="4299"/>
                    <a:pt x="12160" y="4129"/>
                  </a:cubicBezTo>
                  <a:cubicBezTo>
                    <a:pt x="12135" y="4142"/>
                    <a:pt x="12110" y="4155"/>
                    <a:pt x="12086" y="4168"/>
                  </a:cubicBezTo>
                  <a:cubicBezTo>
                    <a:pt x="12088" y="4122"/>
                    <a:pt x="12095" y="4077"/>
                    <a:pt x="12108" y="4035"/>
                  </a:cubicBezTo>
                  <a:cubicBezTo>
                    <a:pt x="12091" y="4025"/>
                    <a:pt x="12073" y="4026"/>
                    <a:pt x="12055" y="4033"/>
                  </a:cubicBezTo>
                  <a:cubicBezTo>
                    <a:pt x="12064" y="4008"/>
                    <a:pt x="12065" y="3982"/>
                    <a:pt x="12058" y="3954"/>
                  </a:cubicBezTo>
                  <a:cubicBezTo>
                    <a:pt x="12123" y="3937"/>
                    <a:pt x="12112" y="4012"/>
                    <a:pt x="12172" y="4034"/>
                  </a:cubicBezTo>
                  <a:cubicBezTo>
                    <a:pt x="12209" y="4153"/>
                    <a:pt x="12359" y="4254"/>
                    <a:pt x="12315" y="4049"/>
                  </a:cubicBezTo>
                  <a:cubicBezTo>
                    <a:pt x="12331" y="4043"/>
                    <a:pt x="12343" y="4028"/>
                    <a:pt x="12350" y="4004"/>
                  </a:cubicBezTo>
                  <a:cubicBezTo>
                    <a:pt x="12448" y="4054"/>
                    <a:pt x="12868" y="3767"/>
                    <a:pt x="12772" y="3542"/>
                  </a:cubicBezTo>
                  <a:lnTo>
                    <a:pt x="12798" y="3528"/>
                  </a:lnTo>
                  <a:cubicBezTo>
                    <a:pt x="12795" y="3501"/>
                    <a:pt x="12790" y="3469"/>
                    <a:pt x="12782" y="3445"/>
                  </a:cubicBezTo>
                  <a:cubicBezTo>
                    <a:pt x="12837" y="3455"/>
                    <a:pt x="12967" y="3438"/>
                    <a:pt x="12958" y="3307"/>
                  </a:cubicBezTo>
                  <a:cubicBezTo>
                    <a:pt x="12957" y="3286"/>
                    <a:pt x="12912" y="3085"/>
                    <a:pt x="12912" y="3127"/>
                  </a:cubicBezTo>
                  <a:cubicBezTo>
                    <a:pt x="12847" y="2986"/>
                    <a:pt x="12622" y="2945"/>
                    <a:pt x="12525" y="3031"/>
                  </a:cubicBezTo>
                  <a:cubicBezTo>
                    <a:pt x="12489" y="3062"/>
                    <a:pt x="12429" y="3255"/>
                    <a:pt x="12447" y="3255"/>
                  </a:cubicBezTo>
                  <a:cubicBezTo>
                    <a:pt x="12403" y="3310"/>
                    <a:pt x="12326" y="3392"/>
                    <a:pt x="12276" y="3456"/>
                  </a:cubicBezTo>
                  <a:cubicBezTo>
                    <a:pt x="12218" y="3448"/>
                    <a:pt x="12089" y="3491"/>
                    <a:pt x="12104" y="3620"/>
                  </a:cubicBezTo>
                  <a:cubicBezTo>
                    <a:pt x="11972" y="3754"/>
                    <a:pt x="12055" y="3511"/>
                    <a:pt x="12053" y="3550"/>
                  </a:cubicBezTo>
                  <a:cubicBezTo>
                    <a:pt x="12194" y="3550"/>
                    <a:pt x="12175" y="2901"/>
                    <a:pt x="11880" y="3290"/>
                  </a:cubicBezTo>
                  <a:cubicBezTo>
                    <a:pt x="11885" y="3266"/>
                    <a:pt x="11886" y="3242"/>
                    <a:pt x="11883" y="3218"/>
                  </a:cubicBezTo>
                  <a:cubicBezTo>
                    <a:pt x="11937" y="3192"/>
                    <a:pt x="11962" y="3160"/>
                    <a:pt x="11962" y="3116"/>
                  </a:cubicBezTo>
                  <a:cubicBezTo>
                    <a:pt x="11960" y="3072"/>
                    <a:pt x="11940" y="3025"/>
                    <a:pt x="11890" y="3023"/>
                  </a:cubicBezTo>
                  <a:cubicBezTo>
                    <a:pt x="11973" y="2946"/>
                    <a:pt x="11928" y="2887"/>
                    <a:pt x="11897" y="2792"/>
                  </a:cubicBezTo>
                  <a:cubicBezTo>
                    <a:pt x="11923" y="2686"/>
                    <a:pt x="11966" y="2648"/>
                    <a:pt x="11896" y="2538"/>
                  </a:cubicBezTo>
                  <a:cubicBezTo>
                    <a:pt x="12155" y="2423"/>
                    <a:pt x="12414" y="2194"/>
                    <a:pt x="12683" y="2064"/>
                  </a:cubicBezTo>
                  <a:cubicBezTo>
                    <a:pt x="12497" y="1923"/>
                    <a:pt x="12275" y="1832"/>
                    <a:pt x="12074" y="1942"/>
                  </a:cubicBezTo>
                  <a:cubicBezTo>
                    <a:pt x="11870" y="2053"/>
                    <a:pt x="11809" y="2410"/>
                    <a:pt x="11617" y="2516"/>
                  </a:cubicBezTo>
                  <a:cubicBezTo>
                    <a:pt x="11637" y="2485"/>
                    <a:pt x="11711" y="2388"/>
                    <a:pt x="11713" y="2336"/>
                  </a:cubicBezTo>
                  <a:cubicBezTo>
                    <a:pt x="11702" y="2340"/>
                    <a:pt x="11686" y="2329"/>
                    <a:pt x="11677" y="2329"/>
                  </a:cubicBezTo>
                  <a:cubicBezTo>
                    <a:pt x="11686" y="2307"/>
                    <a:pt x="11682" y="2293"/>
                    <a:pt x="11685" y="2269"/>
                  </a:cubicBezTo>
                  <a:cubicBezTo>
                    <a:pt x="11662" y="2273"/>
                    <a:pt x="11644" y="2265"/>
                    <a:pt x="11630" y="2243"/>
                  </a:cubicBezTo>
                  <a:cubicBezTo>
                    <a:pt x="11658" y="2212"/>
                    <a:pt x="11851" y="2141"/>
                    <a:pt x="11835" y="2053"/>
                  </a:cubicBezTo>
                  <a:cubicBezTo>
                    <a:pt x="11814" y="1936"/>
                    <a:pt x="11510" y="2066"/>
                    <a:pt x="11468" y="2073"/>
                  </a:cubicBezTo>
                  <a:cubicBezTo>
                    <a:pt x="11212" y="2115"/>
                    <a:pt x="11441" y="2211"/>
                    <a:pt x="11298" y="2321"/>
                  </a:cubicBezTo>
                  <a:cubicBezTo>
                    <a:pt x="11252" y="2357"/>
                    <a:pt x="11067" y="2097"/>
                    <a:pt x="11074" y="2352"/>
                  </a:cubicBezTo>
                  <a:cubicBezTo>
                    <a:pt x="11077" y="2447"/>
                    <a:pt x="11215" y="2513"/>
                    <a:pt x="11244" y="2664"/>
                  </a:cubicBezTo>
                  <a:cubicBezTo>
                    <a:pt x="11346" y="2689"/>
                    <a:pt x="11433" y="2586"/>
                    <a:pt x="11533" y="2565"/>
                  </a:cubicBezTo>
                  <a:cubicBezTo>
                    <a:pt x="11355" y="2678"/>
                    <a:pt x="11253" y="2955"/>
                    <a:pt x="11404" y="3165"/>
                  </a:cubicBezTo>
                  <a:cubicBezTo>
                    <a:pt x="11351" y="3210"/>
                    <a:pt x="11314" y="3245"/>
                    <a:pt x="11310" y="3351"/>
                  </a:cubicBezTo>
                  <a:lnTo>
                    <a:pt x="11336" y="3364"/>
                  </a:lnTo>
                  <a:cubicBezTo>
                    <a:pt x="11179" y="3430"/>
                    <a:pt x="11147" y="3493"/>
                    <a:pt x="11033" y="3630"/>
                  </a:cubicBezTo>
                  <a:cubicBezTo>
                    <a:pt x="11033" y="3630"/>
                    <a:pt x="11033" y="3630"/>
                    <a:pt x="11033" y="3630"/>
                  </a:cubicBezTo>
                  <a:cubicBezTo>
                    <a:pt x="11061" y="3545"/>
                    <a:pt x="11117" y="3452"/>
                    <a:pt x="11050" y="3363"/>
                  </a:cubicBezTo>
                  <a:cubicBezTo>
                    <a:pt x="11125" y="3368"/>
                    <a:pt x="11195" y="3337"/>
                    <a:pt x="11259" y="3272"/>
                  </a:cubicBezTo>
                  <a:cubicBezTo>
                    <a:pt x="11272" y="3258"/>
                    <a:pt x="11117" y="3018"/>
                    <a:pt x="11091" y="3018"/>
                  </a:cubicBezTo>
                  <a:cubicBezTo>
                    <a:pt x="11053" y="3018"/>
                    <a:pt x="10830" y="3190"/>
                    <a:pt x="10806" y="3256"/>
                  </a:cubicBezTo>
                  <a:cubicBezTo>
                    <a:pt x="10845" y="3272"/>
                    <a:pt x="10884" y="3290"/>
                    <a:pt x="10923" y="3309"/>
                  </a:cubicBezTo>
                  <a:cubicBezTo>
                    <a:pt x="10787" y="3310"/>
                    <a:pt x="10724" y="3477"/>
                    <a:pt x="10581" y="3471"/>
                  </a:cubicBezTo>
                  <a:cubicBezTo>
                    <a:pt x="10453" y="3498"/>
                    <a:pt x="10173" y="3554"/>
                    <a:pt x="10078" y="3374"/>
                  </a:cubicBezTo>
                  <a:cubicBezTo>
                    <a:pt x="10185" y="3130"/>
                    <a:pt x="9473" y="3169"/>
                    <a:pt x="9617" y="3516"/>
                  </a:cubicBezTo>
                  <a:cubicBezTo>
                    <a:pt x="9529" y="3631"/>
                    <a:pt x="9460" y="3480"/>
                    <a:pt x="9368" y="3462"/>
                  </a:cubicBezTo>
                  <a:cubicBezTo>
                    <a:pt x="9213" y="3481"/>
                    <a:pt x="9060" y="3554"/>
                    <a:pt x="8904" y="3532"/>
                  </a:cubicBezTo>
                  <a:cubicBezTo>
                    <a:pt x="9137" y="3401"/>
                    <a:pt x="9054" y="3181"/>
                    <a:pt x="8833" y="3214"/>
                  </a:cubicBezTo>
                  <a:cubicBezTo>
                    <a:pt x="8716" y="3230"/>
                    <a:pt x="8605" y="3153"/>
                    <a:pt x="8498" y="3083"/>
                  </a:cubicBezTo>
                  <a:cubicBezTo>
                    <a:pt x="8301" y="2955"/>
                    <a:pt x="8276" y="3049"/>
                    <a:pt x="8098" y="3063"/>
                  </a:cubicBezTo>
                  <a:cubicBezTo>
                    <a:pt x="8243" y="2744"/>
                    <a:pt x="7844" y="3070"/>
                    <a:pt x="7824" y="3072"/>
                  </a:cubicBezTo>
                  <a:cubicBezTo>
                    <a:pt x="7802" y="3026"/>
                    <a:pt x="7857" y="2925"/>
                    <a:pt x="7822" y="2862"/>
                  </a:cubicBezTo>
                  <a:cubicBezTo>
                    <a:pt x="7765" y="2758"/>
                    <a:pt x="7615" y="2889"/>
                    <a:pt x="7553" y="2920"/>
                  </a:cubicBezTo>
                  <a:cubicBezTo>
                    <a:pt x="7482" y="2703"/>
                    <a:pt x="7200" y="3025"/>
                    <a:pt x="7120" y="3025"/>
                  </a:cubicBezTo>
                  <a:cubicBezTo>
                    <a:pt x="7038" y="3025"/>
                    <a:pt x="6962" y="3004"/>
                    <a:pt x="6879" y="3011"/>
                  </a:cubicBezTo>
                  <a:cubicBezTo>
                    <a:pt x="6761" y="3020"/>
                    <a:pt x="6643" y="3147"/>
                    <a:pt x="6540" y="3158"/>
                  </a:cubicBezTo>
                  <a:cubicBezTo>
                    <a:pt x="6435" y="3288"/>
                    <a:pt x="6241" y="2969"/>
                    <a:pt x="6102" y="3002"/>
                  </a:cubicBezTo>
                  <a:cubicBezTo>
                    <a:pt x="5987" y="2699"/>
                    <a:pt x="5301" y="2658"/>
                    <a:pt x="5108" y="2660"/>
                  </a:cubicBezTo>
                  <a:lnTo>
                    <a:pt x="5166" y="2595"/>
                  </a:lnTo>
                  <a:cubicBezTo>
                    <a:pt x="4385" y="2334"/>
                    <a:pt x="3526" y="2801"/>
                    <a:pt x="2781" y="3187"/>
                  </a:cubicBezTo>
                  <a:cubicBezTo>
                    <a:pt x="2790" y="3245"/>
                    <a:pt x="2794" y="3305"/>
                    <a:pt x="2794" y="3364"/>
                  </a:cubicBezTo>
                  <a:cubicBezTo>
                    <a:pt x="2821" y="3360"/>
                    <a:pt x="2846" y="3381"/>
                    <a:pt x="2861" y="3411"/>
                  </a:cubicBezTo>
                  <a:cubicBezTo>
                    <a:pt x="2895" y="3481"/>
                    <a:pt x="2847" y="3560"/>
                    <a:pt x="2808" y="3586"/>
                  </a:cubicBezTo>
                  <a:cubicBezTo>
                    <a:pt x="2807" y="3616"/>
                    <a:pt x="2818" y="3636"/>
                    <a:pt x="2843" y="3646"/>
                  </a:cubicBezTo>
                  <a:cubicBezTo>
                    <a:pt x="2669" y="3610"/>
                    <a:pt x="2511" y="3697"/>
                    <a:pt x="2346" y="3775"/>
                  </a:cubicBezTo>
                  <a:cubicBezTo>
                    <a:pt x="2313" y="3790"/>
                    <a:pt x="1788" y="3962"/>
                    <a:pt x="2020" y="4078"/>
                  </a:cubicBezTo>
                  <a:cubicBezTo>
                    <a:pt x="1791" y="4457"/>
                    <a:pt x="2405" y="4349"/>
                    <a:pt x="2510" y="4285"/>
                  </a:cubicBezTo>
                  <a:cubicBezTo>
                    <a:pt x="2433" y="4611"/>
                    <a:pt x="1900" y="4586"/>
                    <a:pt x="1737" y="4688"/>
                  </a:cubicBezTo>
                  <a:cubicBezTo>
                    <a:pt x="1610" y="4807"/>
                    <a:pt x="1325" y="4847"/>
                    <a:pt x="1294" y="5135"/>
                  </a:cubicBezTo>
                  <a:cubicBezTo>
                    <a:pt x="1271" y="5347"/>
                    <a:pt x="1078" y="5786"/>
                    <a:pt x="1423" y="5569"/>
                  </a:cubicBezTo>
                  <a:cubicBezTo>
                    <a:pt x="1382" y="5665"/>
                    <a:pt x="1288" y="5766"/>
                    <a:pt x="1232" y="5830"/>
                  </a:cubicBezTo>
                  <a:lnTo>
                    <a:pt x="1247" y="5941"/>
                  </a:lnTo>
                  <a:cubicBezTo>
                    <a:pt x="1305" y="5949"/>
                    <a:pt x="1373" y="5942"/>
                    <a:pt x="1427" y="5909"/>
                  </a:cubicBezTo>
                  <a:cubicBezTo>
                    <a:pt x="1582" y="5813"/>
                    <a:pt x="1505" y="5986"/>
                    <a:pt x="1616" y="6015"/>
                  </a:cubicBezTo>
                  <a:cubicBezTo>
                    <a:pt x="1625" y="6015"/>
                    <a:pt x="1632" y="6012"/>
                    <a:pt x="1639" y="6008"/>
                  </a:cubicBezTo>
                  <a:cubicBezTo>
                    <a:pt x="1268" y="6350"/>
                    <a:pt x="877" y="6521"/>
                    <a:pt x="478" y="6743"/>
                  </a:cubicBezTo>
                  <a:cubicBezTo>
                    <a:pt x="343" y="6818"/>
                    <a:pt x="175" y="6809"/>
                    <a:pt x="54" y="6949"/>
                  </a:cubicBezTo>
                  <a:cubicBezTo>
                    <a:pt x="-154" y="7190"/>
                    <a:pt x="297" y="7025"/>
                    <a:pt x="344" y="7001"/>
                  </a:cubicBezTo>
                  <a:cubicBezTo>
                    <a:pt x="703" y="6820"/>
                    <a:pt x="1068" y="6689"/>
                    <a:pt x="1424" y="6508"/>
                  </a:cubicBezTo>
                  <a:cubicBezTo>
                    <a:pt x="1621" y="6408"/>
                    <a:pt x="2420" y="6068"/>
                    <a:pt x="2420" y="5738"/>
                  </a:cubicBezTo>
                  <a:cubicBezTo>
                    <a:pt x="2564" y="5669"/>
                    <a:pt x="2545" y="5757"/>
                    <a:pt x="2664" y="5770"/>
                  </a:cubicBezTo>
                  <a:cubicBezTo>
                    <a:pt x="2775" y="5884"/>
                    <a:pt x="2982" y="5669"/>
                    <a:pt x="3099" y="5636"/>
                  </a:cubicBezTo>
                  <a:cubicBezTo>
                    <a:pt x="3270" y="5586"/>
                    <a:pt x="3354" y="5471"/>
                    <a:pt x="3497" y="5332"/>
                  </a:cubicBezTo>
                  <a:cubicBezTo>
                    <a:pt x="3592" y="5239"/>
                    <a:pt x="3675" y="5420"/>
                    <a:pt x="3762" y="5453"/>
                  </a:cubicBezTo>
                  <a:cubicBezTo>
                    <a:pt x="3787" y="5623"/>
                    <a:pt x="4109" y="5610"/>
                    <a:pt x="4206" y="5651"/>
                  </a:cubicBezTo>
                  <a:cubicBezTo>
                    <a:pt x="4425" y="5745"/>
                    <a:pt x="4511" y="6181"/>
                    <a:pt x="4283" y="6388"/>
                  </a:cubicBezTo>
                  <a:cubicBezTo>
                    <a:pt x="4312" y="6399"/>
                    <a:pt x="4341" y="6409"/>
                    <a:pt x="4370" y="6418"/>
                  </a:cubicBezTo>
                  <a:cubicBezTo>
                    <a:pt x="4406" y="6521"/>
                    <a:pt x="4318" y="6634"/>
                    <a:pt x="4422" y="6661"/>
                  </a:cubicBezTo>
                  <a:cubicBezTo>
                    <a:pt x="4430" y="6629"/>
                    <a:pt x="4441" y="6599"/>
                    <a:pt x="4455" y="6573"/>
                  </a:cubicBezTo>
                  <a:cubicBezTo>
                    <a:pt x="4440" y="6630"/>
                    <a:pt x="4444" y="6678"/>
                    <a:pt x="4466" y="6718"/>
                  </a:cubicBezTo>
                  <a:cubicBezTo>
                    <a:pt x="4402" y="6900"/>
                    <a:pt x="4481" y="7268"/>
                    <a:pt x="4600" y="6983"/>
                  </a:cubicBezTo>
                  <a:cubicBezTo>
                    <a:pt x="4616" y="7025"/>
                    <a:pt x="4647" y="7029"/>
                    <a:pt x="4668" y="7000"/>
                  </a:cubicBezTo>
                  <a:cubicBezTo>
                    <a:pt x="4695" y="7165"/>
                    <a:pt x="4383" y="7512"/>
                    <a:pt x="4572" y="7612"/>
                  </a:cubicBezTo>
                  <a:cubicBezTo>
                    <a:pt x="4561" y="7639"/>
                    <a:pt x="4537" y="8189"/>
                    <a:pt x="4549" y="8218"/>
                  </a:cubicBezTo>
                  <a:cubicBezTo>
                    <a:pt x="4218" y="8052"/>
                    <a:pt x="4499" y="8766"/>
                    <a:pt x="4612" y="8908"/>
                  </a:cubicBezTo>
                  <a:cubicBezTo>
                    <a:pt x="4469" y="9248"/>
                    <a:pt x="4405" y="9703"/>
                    <a:pt x="4249" y="10060"/>
                  </a:cubicBezTo>
                  <a:cubicBezTo>
                    <a:pt x="4231" y="10103"/>
                    <a:pt x="3863" y="10724"/>
                    <a:pt x="3931" y="10838"/>
                  </a:cubicBezTo>
                  <a:cubicBezTo>
                    <a:pt x="3904" y="10875"/>
                    <a:pt x="3884" y="11006"/>
                    <a:pt x="3866" y="11057"/>
                  </a:cubicBezTo>
                  <a:lnTo>
                    <a:pt x="3907" y="11057"/>
                  </a:lnTo>
                  <a:cubicBezTo>
                    <a:pt x="3683" y="11057"/>
                    <a:pt x="3673" y="12226"/>
                    <a:pt x="3784" y="12411"/>
                  </a:cubicBezTo>
                  <a:cubicBezTo>
                    <a:pt x="3713" y="12506"/>
                    <a:pt x="3776" y="12866"/>
                    <a:pt x="3821" y="12952"/>
                  </a:cubicBezTo>
                  <a:cubicBezTo>
                    <a:pt x="3779" y="13102"/>
                    <a:pt x="3952" y="13349"/>
                    <a:pt x="4063" y="13322"/>
                  </a:cubicBezTo>
                  <a:cubicBezTo>
                    <a:pt x="4060" y="13338"/>
                    <a:pt x="4058" y="13354"/>
                    <a:pt x="4057" y="13370"/>
                  </a:cubicBezTo>
                  <a:lnTo>
                    <a:pt x="4087" y="13380"/>
                  </a:lnTo>
                  <a:lnTo>
                    <a:pt x="4093" y="13414"/>
                  </a:lnTo>
                  <a:cubicBezTo>
                    <a:pt x="4290" y="13490"/>
                    <a:pt x="4102" y="14174"/>
                    <a:pt x="4227" y="14378"/>
                  </a:cubicBezTo>
                  <a:cubicBezTo>
                    <a:pt x="4190" y="14488"/>
                    <a:pt x="4544" y="15231"/>
                    <a:pt x="4228" y="15052"/>
                  </a:cubicBezTo>
                  <a:cubicBezTo>
                    <a:pt x="4228" y="15090"/>
                    <a:pt x="4220" y="15124"/>
                    <a:pt x="4204" y="15151"/>
                  </a:cubicBezTo>
                  <a:cubicBezTo>
                    <a:pt x="4266" y="15264"/>
                    <a:pt x="4305" y="15363"/>
                    <a:pt x="4335" y="15505"/>
                  </a:cubicBezTo>
                  <a:lnTo>
                    <a:pt x="4346" y="15505"/>
                  </a:lnTo>
                  <a:cubicBezTo>
                    <a:pt x="4387" y="15457"/>
                    <a:pt x="4394" y="15543"/>
                    <a:pt x="4468" y="15503"/>
                  </a:cubicBezTo>
                  <a:cubicBezTo>
                    <a:pt x="4571" y="15800"/>
                    <a:pt x="4536" y="15834"/>
                    <a:pt x="4468" y="16154"/>
                  </a:cubicBezTo>
                  <a:cubicBezTo>
                    <a:pt x="4643" y="16085"/>
                    <a:pt x="4765" y="16495"/>
                    <a:pt x="4806" y="16709"/>
                  </a:cubicBezTo>
                  <a:cubicBezTo>
                    <a:pt x="5029" y="16623"/>
                    <a:pt x="4935" y="16305"/>
                    <a:pt x="4856" y="16081"/>
                  </a:cubicBezTo>
                  <a:lnTo>
                    <a:pt x="4819" y="16090"/>
                  </a:lnTo>
                  <a:cubicBezTo>
                    <a:pt x="4853" y="16027"/>
                    <a:pt x="4845" y="15950"/>
                    <a:pt x="4813" y="15895"/>
                  </a:cubicBezTo>
                  <a:lnTo>
                    <a:pt x="4799" y="15901"/>
                  </a:lnTo>
                  <a:cubicBezTo>
                    <a:pt x="4773" y="15687"/>
                    <a:pt x="4711" y="15463"/>
                    <a:pt x="4695" y="15267"/>
                  </a:cubicBezTo>
                  <a:cubicBezTo>
                    <a:pt x="4682" y="15104"/>
                    <a:pt x="4607" y="15059"/>
                    <a:pt x="4654" y="14857"/>
                  </a:cubicBezTo>
                  <a:cubicBezTo>
                    <a:pt x="4643" y="14858"/>
                    <a:pt x="4632" y="14860"/>
                    <a:pt x="4621" y="14862"/>
                  </a:cubicBezTo>
                  <a:cubicBezTo>
                    <a:pt x="4621" y="14691"/>
                    <a:pt x="4335" y="14165"/>
                    <a:pt x="4542" y="14004"/>
                  </a:cubicBezTo>
                  <a:cubicBezTo>
                    <a:pt x="4568" y="14048"/>
                    <a:pt x="4597" y="14053"/>
                    <a:pt x="4633" y="14051"/>
                  </a:cubicBezTo>
                  <a:cubicBezTo>
                    <a:pt x="4649" y="14091"/>
                    <a:pt x="4668" y="14112"/>
                    <a:pt x="4694" y="14132"/>
                  </a:cubicBezTo>
                  <a:cubicBezTo>
                    <a:pt x="4606" y="14386"/>
                    <a:pt x="4732" y="15046"/>
                    <a:pt x="4888" y="15146"/>
                  </a:cubicBezTo>
                  <a:cubicBezTo>
                    <a:pt x="4868" y="15243"/>
                    <a:pt x="4898" y="15358"/>
                    <a:pt x="4958" y="15388"/>
                  </a:cubicBezTo>
                  <a:cubicBezTo>
                    <a:pt x="4954" y="15472"/>
                    <a:pt x="4978" y="15520"/>
                    <a:pt x="5030" y="15518"/>
                  </a:cubicBezTo>
                  <a:cubicBezTo>
                    <a:pt x="5042" y="15595"/>
                    <a:pt x="4993" y="15742"/>
                    <a:pt x="4986" y="15835"/>
                  </a:cubicBezTo>
                  <a:cubicBezTo>
                    <a:pt x="5221" y="15896"/>
                    <a:pt x="5644" y="17047"/>
                    <a:pt x="5374" y="17327"/>
                  </a:cubicBezTo>
                  <a:lnTo>
                    <a:pt x="5386" y="17327"/>
                  </a:lnTo>
                  <a:cubicBezTo>
                    <a:pt x="5363" y="17683"/>
                    <a:pt x="5700" y="18230"/>
                    <a:pt x="5921" y="18189"/>
                  </a:cubicBezTo>
                  <a:cubicBezTo>
                    <a:pt x="6093" y="18316"/>
                    <a:pt x="6360" y="18812"/>
                    <a:pt x="6568" y="18812"/>
                  </a:cubicBezTo>
                  <a:cubicBezTo>
                    <a:pt x="6707" y="18812"/>
                    <a:pt x="6794" y="18936"/>
                    <a:pt x="6933" y="18803"/>
                  </a:cubicBezTo>
                  <a:cubicBezTo>
                    <a:pt x="7112" y="18634"/>
                    <a:pt x="7225" y="18901"/>
                    <a:pt x="7338" y="19138"/>
                  </a:cubicBezTo>
                  <a:lnTo>
                    <a:pt x="7320" y="19233"/>
                  </a:lnTo>
                  <a:cubicBezTo>
                    <a:pt x="7452" y="19457"/>
                    <a:pt x="7609" y="19414"/>
                    <a:pt x="7752" y="19578"/>
                  </a:cubicBezTo>
                  <a:lnTo>
                    <a:pt x="7747" y="19554"/>
                  </a:lnTo>
                  <a:cubicBezTo>
                    <a:pt x="7831" y="19616"/>
                    <a:pt x="7966" y="19734"/>
                    <a:pt x="8058" y="19655"/>
                  </a:cubicBezTo>
                  <a:cubicBezTo>
                    <a:pt x="8068" y="19696"/>
                    <a:pt x="8082" y="19732"/>
                    <a:pt x="8102" y="19765"/>
                  </a:cubicBezTo>
                  <a:cubicBezTo>
                    <a:pt x="8201" y="19848"/>
                    <a:pt x="8249" y="20070"/>
                    <a:pt x="8332" y="20197"/>
                  </a:cubicBezTo>
                  <a:cubicBezTo>
                    <a:pt x="8328" y="20204"/>
                    <a:pt x="8318" y="20232"/>
                    <a:pt x="8307" y="20232"/>
                  </a:cubicBezTo>
                  <a:cubicBezTo>
                    <a:pt x="8248" y="20232"/>
                    <a:pt x="8242" y="20374"/>
                    <a:pt x="8290" y="20404"/>
                  </a:cubicBezTo>
                  <a:cubicBezTo>
                    <a:pt x="8224" y="20558"/>
                    <a:pt x="8335" y="20723"/>
                    <a:pt x="8404" y="20797"/>
                  </a:cubicBezTo>
                  <a:lnTo>
                    <a:pt x="8421" y="20768"/>
                  </a:lnTo>
                  <a:lnTo>
                    <a:pt x="8440" y="20786"/>
                  </a:lnTo>
                  <a:cubicBezTo>
                    <a:pt x="8440" y="20786"/>
                    <a:pt x="8460" y="20734"/>
                    <a:pt x="8463" y="20726"/>
                  </a:cubicBezTo>
                  <a:cubicBezTo>
                    <a:pt x="8481" y="20791"/>
                    <a:pt x="8506" y="20812"/>
                    <a:pt x="8544" y="20833"/>
                  </a:cubicBezTo>
                  <a:cubicBezTo>
                    <a:pt x="8631" y="20882"/>
                    <a:pt x="8572" y="21016"/>
                    <a:pt x="8625" y="21113"/>
                  </a:cubicBezTo>
                  <a:cubicBezTo>
                    <a:pt x="8670" y="21195"/>
                    <a:pt x="8728" y="21169"/>
                    <a:pt x="8774" y="21125"/>
                  </a:cubicBezTo>
                  <a:cubicBezTo>
                    <a:pt x="8819" y="21180"/>
                    <a:pt x="8955" y="21104"/>
                    <a:pt x="8977" y="21190"/>
                  </a:cubicBezTo>
                  <a:cubicBezTo>
                    <a:pt x="8994" y="21268"/>
                    <a:pt x="9007" y="21360"/>
                    <a:pt x="9074" y="21327"/>
                  </a:cubicBezTo>
                  <a:cubicBezTo>
                    <a:pt x="9087" y="21499"/>
                    <a:pt x="9387" y="21534"/>
                    <a:pt x="9242" y="21147"/>
                  </a:cubicBezTo>
                  <a:cubicBezTo>
                    <a:pt x="9322" y="21112"/>
                    <a:pt x="9334" y="20930"/>
                    <a:pt x="9399" y="20930"/>
                  </a:cubicBezTo>
                  <a:cubicBezTo>
                    <a:pt x="9476" y="20930"/>
                    <a:pt x="9464" y="21056"/>
                    <a:pt x="9512" y="21099"/>
                  </a:cubicBezTo>
                  <a:cubicBezTo>
                    <a:pt x="9489" y="21140"/>
                    <a:pt x="9481" y="21184"/>
                    <a:pt x="9489" y="21232"/>
                  </a:cubicBezTo>
                  <a:cubicBezTo>
                    <a:pt x="9530" y="21294"/>
                    <a:pt x="9567" y="21378"/>
                    <a:pt x="9594" y="21465"/>
                  </a:cubicBezTo>
                  <a:cubicBezTo>
                    <a:pt x="9613" y="21444"/>
                    <a:pt x="9635" y="21429"/>
                    <a:pt x="9658" y="21420"/>
                  </a:cubicBezTo>
                  <a:cubicBezTo>
                    <a:pt x="9651" y="21406"/>
                    <a:pt x="9651" y="21393"/>
                    <a:pt x="9656" y="21381"/>
                  </a:cubicBezTo>
                  <a:lnTo>
                    <a:pt x="9663" y="21393"/>
                  </a:lnTo>
                  <a:cubicBezTo>
                    <a:pt x="9703" y="21371"/>
                    <a:pt x="9728" y="21327"/>
                    <a:pt x="9733" y="21262"/>
                  </a:cubicBezTo>
                  <a:lnTo>
                    <a:pt x="9788" y="21239"/>
                  </a:lnTo>
                  <a:lnTo>
                    <a:pt x="9727" y="21036"/>
                  </a:lnTo>
                  <a:lnTo>
                    <a:pt x="9751" y="20983"/>
                  </a:lnTo>
                  <a:cubicBezTo>
                    <a:pt x="9690" y="20841"/>
                    <a:pt x="9591" y="20668"/>
                    <a:pt x="9478" y="20685"/>
                  </a:cubicBezTo>
                  <a:cubicBezTo>
                    <a:pt x="9386" y="20387"/>
                    <a:pt x="9023" y="21216"/>
                    <a:pt x="8905" y="20641"/>
                  </a:cubicBezTo>
                  <a:lnTo>
                    <a:pt x="8820" y="20643"/>
                  </a:lnTo>
                  <a:cubicBezTo>
                    <a:pt x="8820" y="20643"/>
                    <a:pt x="8682" y="20417"/>
                    <a:pt x="8717" y="20417"/>
                  </a:cubicBezTo>
                  <a:cubicBezTo>
                    <a:pt x="8717" y="20417"/>
                    <a:pt x="8717" y="20417"/>
                    <a:pt x="8717" y="20417"/>
                  </a:cubicBezTo>
                  <a:cubicBezTo>
                    <a:pt x="8719" y="20417"/>
                    <a:pt x="8885" y="19093"/>
                    <a:pt x="8901" y="18934"/>
                  </a:cubicBezTo>
                  <a:cubicBezTo>
                    <a:pt x="8865" y="18931"/>
                    <a:pt x="8824" y="18936"/>
                    <a:pt x="8790" y="18958"/>
                  </a:cubicBezTo>
                  <a:cubicBezTo>
                    <a:pt x="8665" y="18803"/>
                    <a:pt x="8556" y="18836"/>
                    <a:pt x="8451" y="18742"/>
                  </a:cubicBezTo>
                  <a:cubicBezTo>
                    <a:pt x="8417" y="18712"/>
                    <a:pt x="8071" y="18740"/>
                    <a:pt x="8035" y="18773"/>
                  </a:cubicBezTo>
                  <a:cubicBezTo>
                    <a:pt x="8032" y="18768"/>
                    <a:pt x="8029" y="18763"/>
                    <a:pt x="8025" y="18757"/>
                  </a:cubicBezTo>
                  <a:cubicBezTo>
                    <a:pt x="8109" y="18574"/>
                    <a:pt x="8142" y="18312"/>
                    <a:pt x="8200" y="18110"/>
                  </a:cubicBezTo>
                  <a:cubicBezTo>
                    <a:pt x="8274" y="17968"/>
                    <a:pt x="8508" y="16969"/>
                    <a:pt x="8384" y="16969"/>
                  </a:cubicBezTo>
                  <a:cubicBezTo>
                    <a:pt x="8284" y="16969"/>
                    <a:pt x="8160" y="16997"/>
                    <a:pt x="8055" y="17030"/>
                  </a:cubicBezTo>
                  <a:cubicBezTo>
                    <a:pt x="7708" y="17115"/>
                    <a:pt x="7858" y="17667"/>
                    <a:pt x="7599" y="17812"/>
                  </a:cubicBezTo>
                  <a:cubicBezTo>
                    <a:pt x="7601" y="17840"/>
                    <a:pt x="7595" y="17864"/>
                    <a:pt x="7583" y="17884"/>
                  </a:cubicBezTo>
                  <a:lnTo>
                    <a:pt x="7589" y="17850"/>
                  </a:lnTo>
                  <a:cubicBezTo>
                    <a:pt x="7313" y="17803"/>
                    <a:pt x="7206" y="18092"/>
                    <a:pt x="6955" y="17842"/>
                  </a:cubicBezTo>
                  <a:cubicBezTo>
                    <a:pt x="6928" y="17797"/>
                    <a:pt x="6940" y="17716"/>
                    <a:pt x="6902" y="17678"/>
                  </a:cubicBezTo>
                  <a:cubicBezTo>
                    <a:pt x="6909" y="17285"/>
                    <a:pt x="6745" y="17009"/>
                    <a:pt x="6787" y="16567"/>
                  </a:cubicBezTo>
                  <a:cubicBezTo>
                    <a:pt x="6799" y="16444"/>
                    <a:pt x="6795" y="15988"/>
                    <a:pt x="6892" y="15936"/>
                  </a:cubicBezTo>
                  <a:cubicBezTo>
                    <a:pt x="6964" y="15896"/>
                    <a:pt x="6970" y="15802"/>
                    <a:pt x="6989" y="15695"/>
                  </a:cubicBezTo>
                  <a:cubicBezTo>
                    <a:pt x="6960" y="15291"/>
                    <a:pt x="7099" y="15132"/>
                    <a:pt x="7297" y="14954"/>
                  </a:cubicBezTo>
                  <a:cubicBezTo>
                    <a:pt x="7407" y="14847"/>
                    <a:pt x="7530" y="14681"/>
                    <a:pt x="7658" y="14647"/>
                  </a:cubicBezTo>
                  <a:cubicBezTo>
                    <a:pt x="7726" y="14629"/>
                    <a:pt x="7890" y="14823"/>
                    <a:pt x="7918" y="14651"/>
                  </a:cubicBezTo>
                  <a:cubicBezTo>
                    <a:pt x="7929" y="14662"/>
                    <a:pt x="7940" y="14672"/>
                    <a:pt x="7951" y="14683"/>
                  </a:cubicBezTo>
                  <a:cubicBezTo>
                    <a:pt x="7964" y="14784"/>
                    <a:pt x="8062" y="14913"/>
                    <a:pt x="8119" y="14804"/>
                  </a:cubicBezTo>
                  <a:cubicBezTo>
                    <a:pt x="8158" y="14847"/>
                    <a:pt x="8205" y="14840"/>
                    <a:pt x="8218" y="14755"/>
                  </a:cubicBezTo>
                  <a:cubicBezTo>
                    <a:pt x="8226" y="14760"/>
                    <a:pt x="8233" y="14769"/>
                    <a:pt x="8237" y="14776"/>
                  </a:cubicBezTo>
                  <a:cubicBezTo>
                    <a:pt x="8243" y="14815"/>
                    <a:pt x="8236" y="14869"/>
                    <a:pt x="8238" y="14910"/>
                  </a:cubicBezTo>
                  <a:cubicBezTo>
                    <a:pt x="8321" y="14897"/>
                    <a:pt x="8431" y="14728"/>
                    <a:pt x="8309" y="14652"/>
                  </a:cubicBezTo>
                  <a:cubicBezTo>
                    <a:pt x="8336" y="14621"/>
                    <a:pt x="8354" y="14568"/>
                    <a:pt x="8341" y="14512"/>
                  </a:cubicBezTo>
                  <a:cubicBezTo>
                    <a:pt x="8478" y="14435"/>
                    <a:pt x="8881" y="14341"/>
                    <a:pt x="8891" y="14660"/>
                  </a:cubicBezTo>
                  <a:cubicBezTo>
                    <a:pt x="8953" y="14668"/>
                    <a:pt x="9017" y="14668"/>
                    <a:pt x="9071" y="14607"/>
                  </a:cubicBezTo>
                  <a:cubicBezTo>
                    <a:pt x="9213" y="14442"/>
                    <a:pt x="9157" y="14782"/>
                    <a:pt x="9269" y="14825"/>
                  </a:cubicBezTo>
                  <a:cubicBezTo>
                    <a:pt x="9274" y="14919"/>
                    <a:pt x="9158" y="15202"/>
                    <a:pt x="9231" y="15255"/>
                  </a:cubicBezTo>
                  <a:cubicBezTo>
                    <a:pt x="9194" y="15363"/>
                    <a:pt x="9245" y="15521"/>
                    <a:pt x="9291" y="15598"/>
                  </a:cubicBezTo>
                  <a:cubicBezTo>
                    <a:pt x="9303" y="15683"/>
                    <a:pt x="9312" y="15745"/>
                    <a:pt x="9294" y="15822"/>
                  </a:cubicBezTo>
                  <a:cubicBezTo>
                    <a:pt x="9320" y="15840"/>
                    <a:pt x="9347" y="15858"/>
                    <a:pt x="9373" y="15876"/>
                  </a:cubicBezTo>
                  <a:cubicBezTo>
                    <a:pt x="9376" y="15876"/>
                    <a:pt x="9389" y="16042"/>
                    <a:pt x="9392" y="16062"/>
                  </a:cubicBezTo>
                  <a:cubicBezTo>
                    <a:pt x="9891" y="16160"/>
                    <a:pt x="9504" y="14453"/>
                    <a:pt x="9669" y="14135"/>
                  </a:cubicBezTo>
                  <a:cubicBezTo>
                    <a:pt x="9801" y="13882"/>
                    <a:pt x="9965" y="13656"/>
                    <a:pt x="10125" y="13464"/>
                  </a:cubicBezTo>
                  <a:cubicBezTo>
                    <a:pt x="10212" y="13386"/>
                    <a:pt x="10656" y="13027"/>
                    <a:pt x="10592" y="12952"/>
                  </a:cubicBezTo>
                  <a:cubicBezTo>
                    <a:pt x="10811" y="12978"/>
                    <a:pt x="10712" y="12540"/>
                    <a:pt x="10767" y="12391"/>
                  </a:cubicBezTo>
                  <a:cubicBezTo>
                    <a:pt x="10824" y="12240"/>
                    <a:pt x="11053" y="12010"/>
                    <a:pt x="10986" y="11786"/>
                  </a:cubicBezTo>
                  <a:cubicBezTo>
                    <a:pt x="11080" y="11837"/>
                    <a:pt x="11274" y="11508"/>
                    <a:pt x="11267" y="11344"/>
                  </a:cubicBezTo>
                  <a:cubicBezTo>
                    <a:pt x="11357" y="11366"/>
                    <a:pt x="11513" y="11281"/>
                    <a:pt x="11556" y="11158"/>
                  </a:cubicBezTo>
                  <a:lnTo>
                    <a:pt x="11547" y="11137"/>
                  </a:lnTo>
                  <a:cubicBezTo>
                    <a:pt x="11604" y="11130"/>
                    <a:pt x="11673" y="11149"/>
                    <a:pt x="11708" y="11051"/>
                  </a:cubicBezTo>
                  <a:cubicBezTo>
                    <a:pt x="11862" y="11256"/>
                    <a:pt x="12051" y="10796"/>
                    <a:pt x="11864" y="10786"/>
                  </a:cubicBezTo>
                  <a:cubicBezTo>
                    <a:pt x="11862" y="10777"/>
                    <a:pt x="11858" y="10768"/>
                    <a:pt x="11853" y="10760"/>
                  </a:cubicBezTo>
                  <a:cubicBezTo>
                    <a:pt x="11890" y="10730"/>
                    <a:pt x="11924" y="10692"/>
                    <a:pt x="11955" y="10645"/>
                  </a:cubicBezTo>
                  <a:lnTo>
                    <a:pt x="11897" y="10613"/>
                  </a:lnTo>
                  <a:cubicBezTo>
                    <a:pt x="11984" y="10395"/>
                    <a:pt x="12164" y="10420"/>
                    <a:pt x="12245" y="10219"/>
                  </a:cubicBezTo>
                  <a:cubicBezTo>
                    <a:pt x="12330" y="10329"/>
                    <a:pt x="12661" y="10004"/>
                    <a:pt x="12737" y="9969"/>
                  </a:cubicBezTo>
                  <a:cubicBezTo>
                    <a:pt x="12664" y="10028"/>
                    <a:pt x="12408" y="10465"/>
                    <a:pt x="12631" y="10503"/>
                  </a:cubicBezTo>
                  <a:cubicBezTo>
                    <a:pt x="12789" y="10529"/>
                    <a:pt x="13042" y="10150"/>
                    <a:pt x="13212" y="10091"/>
                  </a:cubicBezTo>
                  <a:cubicBezTo>
                    <a:pt x="13387" y="9998"/>
                    <a:pt x="13656" y="9885"/>
                    <a:pt x="13625" y="9596"/>
                  </a:cubicBezTo>
                  <a:cubicBezTo>
                    <a:pt x="13619" y="9547"/>
                    <a:pt x="13631" y="9416"/>
                    <a:pt x="13642" y="9372"/>
                  </a:cubicBezTo>
                  <a:cubicBezTo>
                    <a:pt x="13542" y="9340"/>
                    <a:pt x="13492" y="9469"/>
                    <a:pt x="13428" y="9577"/>
                  </a:cubicBezTo>
                  <a:cubicBezTo>
                    <a:pt x="13210" y="9948"/>
                    <a:pt x="13126" y="9598"/>
                    <a:pt x="13005" y="9382"/>
                  </a:cubicBezTo>
                  <a:cubicBezTo>
                    <a:pt x="13043" y="9332"/>
                    <a:pt x="13094" y="9211"/>
                    <a:pt x="13035" y="9143"/>
                  </a:cubicBezTo>
                  <a:cubicBezTo>
                    <a:pt x="13114" y="9113"/>
                    <a:pt x="13246" y="8984"/>
                    <a:pt x="13198" y="8817"/>
                  </a:cubicBezTo>
                  <a:cubicBezTo>
                    <a:pt x="13133" y="8591"/>
                    <a:pt x="12921" y="8699"/>
                    <a:pt x="12820" y="8748"/>
                  </a:cubicBezTo>
                  <a:cubicBezTo>
                    <a:pt x="13042" y="8483"/>
                    <a:pt x="13227" y="8473"/>
                    <a:pt x="13514" y="8498"/>
                  </a:cubicBezTo>
                  <a:cubicBezTo>
                    <a:pt x="13879" y="8530"/>
                    <a:pt x="14067" y="8267"/>
                    <a:pt x="14414" y="8134"/>
                  </a:cubicBezTo>
                  <a:cubicBezTo>
                    <a:pt x="14179" y="8347"/>
                    <a:pt x="14080" y="8871"/>
                    <a:pt x="13864" y="9071"/>
                  </a:cubicBezTo>
                  <a:cubicBezTo>
                    <a:pt x="13717" y="9206"/>
                    <a:pt x="14405" y="9317"/>
                    <a:pt x="14423" y="9210"/>
                  </a:cubicBezTo>
                  <a:cubicBezTo>
                    <a:pt x="14405" y="9314"/>
                    <a:pt x="14297" y="9379"/>
                    <a:pt x="14243" y="9402"/>
                  </a:cubicBezTo>
                  <a:cubicBezTo>
                    <a:pt x="14313" y="9418"/>
                    <a:pt x="14553" y="9162"/>
                    <a:pt x="14568" y="9200"/>
                  </a:cubicBezTo>
                  <a:cubicBezTo>
                    <a:pt x="14597" y="9273"/>
                    <a:pt x="14503" y="9384"/>
                    <a:pt x="14488" y="9436"/>
                  </a:cubicBezTo>
                  <a:cubicBezTo>
                    <a:pt x="14575" y="9436"/>
                    <a:pt x="14865" y="9376"/>
                    <a:pt x="14709" y="9160"/>
                  </a:cubicBezTo>
                  <a:cubicBezTo>
                    <a:pt x="14686" y="9129"/>
                    <a:pt x="14726" y="9185"/>
                    <a:pt x="14709" y="9160"/>
                  </a:cubicBezTo>
                  <a:close/>
                  <a:moveTo>
                    <a:pt x="9292" y="15807"/>
                  </a:moveTo>
                  <a:cubicBezTo>
                    <a:pt x="9294" y="15804"/>
                    <a:pt x="9294" y="15801"/>
                    <a:pt x="9294" y="15797"/>
                  </a:cubicBezTo>
                  <a:lnTo>
                    <a:pt x="9292" y="15807"/>
                  </a:lnTo>
                  <a:cubicBezTo>
                    <a:pt x="9292" y="15807"/>
                    <a:pt x="9292" y="15807"/>
                    <a:pt x="9292" y="15807"/>
                  </a:cubicBezTo>
                  <a:close/>
                  <a:moveTo>
                    <a:pt x="10369" y="17468"/>
                  </a:moveTo>
                  <a:cubicBezTo>
                    <a:pt x="10335" y="17379"/>
                    <a:pt x="10167" y="17362"/>
                    <a:pt x="10156" y="17309"/>
                  </a:cubicBezTo>
                  <a:cubicBezTo>
                    <a:pt x="10131" y="17189"/>
                    <a:pt x="9829" y="16896"/>
                    <a:pt x="9715" y="16827"/>
                  </a:cubicBezTo>
                  <a:cubicBezTo>
                    <a:pt x="9533" y="16717"/>
                    <a:pt x="9375" y="16548"/>
                    <a:pt x="9156" y="16596"/>
                  </a:cubicBezTo>
                  <a:cubicBezTo>
                    <a:pt x="9072" y="16614"/>
                    <a:pt x="8717" y="16808"/>
                    <a:pt x="8728" y="16994"/>
                  </a:cubicBezTo>
                  <a:cubicBezTo>
                    <a:pt x="8730" y="17027"/>
                    <a:pt x="9190" y="16568"/>
                    <a:pt x="9247" y="16760"/>
                  </a:cubicBezTo>
                  <a:cubicBezTo>
                    <a:pt x="9236" y="16814"/>
                    <a:pt x="9210" y="16831"/>
                    <a:pt x="9167" y="16810"/>
                  </a:cubicBezTo>
                  <a:cubicBezTo>
                    <a:pt x="9239" y="16755"/>
                    <a:pt x="9536" y="17035"/>
                    <a:pt x="9629" y="17047"/>
                  </a:cubicBezTo>
                  <a:cubicBezTo>
                    <a:pt x="9753" y="17062"/>
                    <a:pt x="9684" y="17348"/>
                    <a:pt x="9814" y="17335"/>
                  </a:cubicBezTo>
                  <a:cubicBezTo>
                    <a:pt x="9981" y="17317"/>
                    <a:pt x="9882" y="17476"/>
                    <a:pt x="9811" y="17585"/>
                  </a:cubicBezTo>
                  <a:cubicBezTo>
                    <a:pt x="9811" y="17585"/>
                    <a:pt x="9811" y="17585"/>
                    <a:pt x="9811" y="17585"/>
                  </a:cubicBezTo>
                  <a:cubicBezTo>
                    <a:pt x="9811" y="17585"/>
                    <a:pt x="9811" y="17585"/>
                    <a:pt x="9811" y="17586"/>
                  </a:cubicBezTo>
                  <a:cubicBezTo>
                    <a:pt x="9831" y="17583"/>
                    <a:pt x="10404" y="17558"/>
                    <a:pt x="10369" y="17468"/>
                  </a:cubicBezTo>
                  <a:cubicBezTo>
                    <a:pt x="10361" y="17446"/>
                    <a:pt x="10394" y="17532"/>
                    <a:pt x="10369" y="17468"/>
                  </a:cubicBezTo>
                  <a:close/>
                  <a:moveTo>
                    <a:pt x="20788" y="376"/>
                  </a:moveTo>
                  <a:cubicBezTo>
                    <a:pt x="20661" y="393"/>
                    <a:pt x="20521" y="488"/>
                    <a:pt x="20397" y="482"/>
                  </a:cubicBezTo>
                  <a:cubicBezTo>
                    <a:pt x="20438" y="401"/>
                    <a:pt x="20552" y="165"/>
                    <a:pt x="20633" y="174"/>
                  </a:cubicBezTo>
                  <a:cubicBezTo>
                    <a:pt x="20175" y="121"/>
                    <a:pt x="19751" y="-20"/>
                    <a:pt x="19284" y="2"/>
                  </a:cubicBezTo>
                  <a:cubicBezTo>
                    <a:pt x="19105" y="10"/>
                    <a:pt x="18902" y="130"/>
                    <a:pt x="18728" y="59"/>
                  </a:cubicBezTo>
                  <a:cubicBezTo>
                    <a:pt x="18578" y="-2"/>
                    <a:pt x="18252" y="-5"/>
                    <a:pt x="18116" y="136"/>
                  </a:cubicBezTo>
                  <a:cubicBezTo>
                    <a:pt x="18175" y="75"/>
                    <a:pt x="18298" y="279"/>
                    <a:pt x="18361" y="285"/>
                  </a:cubicBezTo>
                  <a:cubicBezTo>
                    <a:pt x="18166" y="285"/>
                    <a:pt x="17974" y="110"/>
                    <a:pt x="17776" y="149"/>
                  </a:cubicBezTo>
                  <a:cubicBezTo>
                    <a:pt x="17789" y="245"/>
                    <a:pt x="17791" y="210"/>
                    <a:pt x="17833" y="259"/>
                  </a:cubicBezTo>
                  <a:cubicBezTo>
                    <a:pt x="17695" y="308"/>
                    <a:pt x="17442" y="191"/>
                    <a:pt x="17296" y="183"/>
                  </a:cubicBezTo>
                  <a:cubicBezTo>
                    <a:pt x="17097" y="171"/>
                    <a:pt x="16902" y="273"/>
                    <a:pt x="16703" y="270"/>
                  </a:cubicBezTo>
                  <a:cubicBezTo>
                    <a:pt x="16707" y="477"/>
                    <a:pt x="16045" y="464"/>
                    <a:pt x="15922" y="611"/>
                  </a:cubicBezTo>
                  <a:cubicBezTo>
                    <a:pt x="15984" y="642"/>
                    <a:pt x="16050" y="632"/>
                    <a:pt x="16114" y="633"/>
                  </a:cubicBezTo>
                  <a:cubicBezTo>
                    <a:pt x="16093" y="927"/>
                    <a:pt x="15244" y="969"/>
                    <a:pt x="15099" y="1007"/>
                  </a:cubicBezTo>
                  <a:cubicBezTo>
                    <a:pt x="15125" y="1148"/>
                    <a:pt x="15349" y="1197"/>
                    <a:pt x="15414" y="1212"/>
                  </a:cubicBezTo>
                  <a:cubicBezTo>
                    <a:pt x="15335" y="1285"/>
                    <a:pt x="15187" y="1268"/>
                    <a:pt x="15096" y="1309"/>
                  </a:cubicBezTo>
                  <a:cubicBezTo>
                    <a:pt x="15139" y="1389"/>
                    <a:pt x="15278" y="1390"/>
                    <a:pt x="15337" y="1395"/>
                  </a:cubicBezTo>
                  <a:cubicBezTo>
                    <a:pt x="15292" y="1423"/>
                    <a:pt x="15237" y="1423"/>
                    <a:pt x="15198" y="1474"/>
                  </a:cubicBezTo>
                  <a:cubicBezTo>
                    <a:pt x="15433" y="1544"/>
                    <a:pt x="15645" y="1461"/>
                    <a:pt x="15880" y="1474"/>
                  </a:cubicBezTo>
                  <a:cubicBezTo>
                    <a:pt x="15992" y="1480"/>
                    <a:pt x="16131" y="1500"/>
                    <a:pt x="16237" y="1562"/>
                  </a:cubicBezTo>
                  <a:cubicBezTo>
                    <a:pt x="16344" y="1623"/>
                    <a:pt x="16226" y="1664"/>
                    <a:pt x="16247" y="1717"/>
                  </a:cubicBezTo>
                  <a:cubicBezTo>
                    <a:pt x="16266" y="1765"/>
                    <a:pt x="16487" y="1880"/>
                    <a:pt x="16313" y="1959"/>
                  </a:cubicBezTo>
                  <a:cubicBezTo>
                    <a:pt x="16559" y="1847"/>
                    <a:pt x="16204" y="2758"/>
                    <a:pt x="16179" y="2583"/>
                  </a:cubicBezTo>
                  <a:cubicBezTo>
                    <a:pt x="16203" y="2748"/>
                    <a:pt x="16427" y="2568"/>
                    <a:pt x="16494" y="2630"/>
                  </a:cubicBezTo>
                  <a:cubicBezTo>
                    <a:pt x="16482" y="2669"/>
                    <a:pt x="16425" y="2638"/>
                    <a:pt x="16428" y="2695"/>
                  </a:cubicBezTo>
                  <a:cubicBezTo>
                    <a:pt x="16522" y="2661"/>
                    <a:pt x="16598" y="2870"/>
                    <a:pt x="16593" y="2871"/>
                  </a:cubicBezTo>
                  <a:cubicBezTo>
                    <a:pt x="16581" y="2874"/>
                    <a:pt x="16213" y="2799"/>
                    <a:pt x="16214" y="2802"/>
                  </a:cubicBezTo>
                  <a:cubicBezTo>
                    <a:pt x="16229" y="2835"/>
                    <a:pt x="16243" y="2868"/>
                    <a:pt x="16257" y="2900"/>
                  </a:cubicBezTo>
                  <a:cubicBezTo>
                    <a:pt x="16172" y="2904"/>
                    <a:pt x="16137" y="2977"/>
                    <a:pt x="16095" y="3092"/>
                  </a:cubicBezTo>
                  <a:cubicBezTo>
                    <a:pt x="16186" y="3140"/>
                    <a:pt x="16346" y="3277"/>
                    <a:pt x="16419" y="3092"/>
                  </a:cubicBezTo>
                  <a:cubicBezTo>
                    <a:pt x="16494" y="2902"/>
                    <a:pt x="16546" y="3028"/>
                    <a:pt x="16502" y="3209"/>
                  </a:cubicBezTo>
                  <a:cubicBezTo>
                    <a:pt x="16498" y="3224"/>
                    <a:pt x="15861" y="3720"/>
                    <a:pt x="16084" y="3791"/>
                  </a:cubicBezTo>
                  <a:cubicBezTo>
                    <a:pt x="16081" y="3912"/>
                    <a:pt x="15909" y="3871"/>
                    <a:pt x="15990" y="4074"/>
                  </a:cubicBezTo>
                  <a:cubicBezTo>
                    <a:pt x="16072" y="4282"/>
                    <a:pt x="15977" y="4328"/>
                    <a:pt x="16012" y="4522"/>
                  </a:cubicBezTo>
                  <a:cubicBezTo>
                    <a:pt x="16059" y="4791"/>
                    <a:pt x="16218" y="5190"/>
                    <a:pt x="16217" y="5459"/>
                  </a:cubicBezTo>
                  <a:cubicBezTo>
                    <a:pt x="16477" y="5346"/>
                    <a:pt x="16693" y="5934"/>
                    <a:pt x="16874" y="5492"/>
                  </a:cubicBezTo>
                  <a:cubicBezTo>
                    <a:pt x="16944" y="5323"/>
                    <a:pt x="17078" y="4978"/>
                    <a:pt x="17178" y="4863"/>
                  </a:cubicBezTo>
                  <a:cubicBezTo>
                    <a:pt x="17207" y="4830"/>
                    <a:pt x="17468" y="4537"/>
                    <a:pt x="17336" y="4506"/>
                  </a:cubicBezTo>
                  <a:cubicBezTo>
                    <a:pt x="17352" y="4429"/>
                    <a:pt x="17466" y="4461"/>
                    <a:pt x="17462" y="4414"/>
                  </a:cubicBezTo>
                  <a:cubicBezTo>
                    <a:pt x="17446" y="4185"/>
                    <a:pt x="17478" y="4318"/>
                    <a:pt x="17603" y="4179"/>
                  </a:cubicBezTo>
                  <a:cubicBezTo>
                    <a:pt x="17832" y="3924"/>
                    <a:pt x="18176" y="4100"/>
                    <a:pt x="18404" y="3748"/>
                  </a:cubicBezTo>
                  <a:cubicBezTo>
                    <a:pt x="18623" y="3408"/>
                    <a:pt x="18719" y="3579"/>
                    <a:pt x="18976" y="3474"/>
                  </a:cubicBezTo>
                  <a:cubicBezTo>
                    <a:pt x="19132" y="3410"/>
                    <a:pt x="19315" y="3416"/>
                    <a:pt x="19459" y="3294"/>
                  </a:cubicBezTo>
                  <a:cubicBezTo>
                    <a:pt x="19583" y="3189"/>
                    <a:pt x="19779" y="3004"/>
                    <a:pt x="19921" y="2998"/>
                  </a:cubicBezTo>
                  <a:cubicBezTo>
                    <a:pt x="19863" y="3000"/>
                    <a:pt x="19502" y="2839"/>
                    <a:pt x="19465" y="2948"/>
                  </a:cubicBezTo>
                  <a:cubicBezTo>
                    <a:pt x="19535" y="2744"/>
                    <a:pt x="19616" y="2666"/>
                    <a:pt x="19736" y="2808"/>
                  </a:cubicBezTo>
                  <a:cubicBezTo>
                    <a:pt x="19799" y="2882"/>
                    <a:pt x="20006" y="3044"/>
                    <a:pt x="20008" y="2762"/>
                  </a:cubicBezTo>
                  <a:cubicBezTo>
                    <a:pt x="20009" y="2563"/>
                    <a:pt x="19750" y="2306"/>
                    <a:pt x="19652" y="2240"/>
                  </a:cubicBezTo>
                  <a:cubicBezTo>
                    <a:pt x="19743" y="2177"/>
                    <a:pt x="20272" y="2315"/>
                    <a:pt x="20290" y="2066"/>
                  </a:cubicBezTo>
                  <a:cubicBezTo>
                    <a:pt x="20246" y="2069"/>
                    <a:pt x="20204" y="2042"/>
                    <a:pt x="20162" y="2024"/>
                  </a:cubicBezTo>
                  <a:cubicBezTo>
                    <a:pt x="20196" y="2013"/>
                    <a:pt x="20461" y="2053"/>
                    <a:pt x="20445" y="1920"/>
                  </a:cubicBezTo>
                  <a:cubicBezTo>
                    <a:pt x="20434" y="1826"/>
                    <a:pt x="20316" y="1823"/>
                    <a:pt x="20426" y="1726"/>
                  </a:cubicBezTo>
                  <a:cubicBezTo>
                    <a:pt x="20595" y="1578"/>
                    <a:pt x="20285" y="1472"/>
                    <a:pt x="20249" y="1409"/>
                  </a:cubicBezTo>
                  <a:cubicBezTo>
                    <a:pt x="20284" y="1409"/>
                    <a:pt x="20770" y="1373"/>
                    <a:pt x="20655" y="1204"/>
                  </a:cubicBezTo>
                  <a:cubicBezTo>
                    <a:pt x="20592" y="1111"/>
                    <a:pt x="20396" y="1087"/>
                    <a:pt x="20327" y="1171"/>
                  </a:cubicBezTo>
                  <a:cubicBezTo>
                    <a:pt x="20607" y="695"/>
                    <a:pt x="21060" y="526"/>
                    <a:pt x="21446" y="368"/>
                  </a:cubicBezTo>
                  <a:cubicBezTo>
                    <a:pt x="21259" y="170"/>
                    <a:pt x="20985" y="351"/>
                    <a:pt x="20788" y="376"/>
                  </a:cubicBezTo>
                  <a:cubicBezTo>
                    <a:pt x="20727" y="384"/>
                    <a:pt x="20985" y="351"/>
                    <a:pt x="20788" y="376"/>
                  </a:cubicBezTo>
                  <a:close/>
                  <a:moveTo>
                    <a:pt x="11250" y="17854"/>
                  </a:moveTo>
                  <a:cubicBezTo>
                    <a:pt x="11353" y="18121"/>
                    <a:pt x="10932" y="18149"/>
                    <a:pt x="10851" y="18066"/>
                  </a:cubicBezTo>
                  <a:cubicBezTo>
                    <a:pt x="10834" y="18070"/>
                    <a:pt x="10772" y="18267"/>
                    <a:pt x="10762" y="18295"/>
                  </a:cubicBezTo>
                  <a:lnTo>
                    <a:pt x="10744" y="18285"/>
                  </a:lnTo>
                  <a:lnTo>
                    <a:pt x="10730" y="18323"/>
                  </a:lnTo>
                  <a:cubicBezTo>
                    <a:pt x="10688" y="18281"/>
                    <a:pt x="10661" y="18211"/>
                    <a:pt x="10659" y="18127"/>
                  </a:cubicBezTo>
                  <a:cubicBezTo>
                    <a:pt x="10636" y="18121"/>
                    <a:pt x="10482" y="18109"/>
                    <a:pt x="10449" y="18132"/>
                  </a:cubicBezTo>
                  <a:cubicBezTo>
                    <a:pt x="10400" y="18160"/>
                    <a:pt x="10250" y="18170"/>
                    <a:pt x="10272" y="17972"/>
                  </a:cubicBezTo>
                  <a:cubicBezTo>
                    <a:pt x="10299" y="17723"/>
                    <a:pt x="10501" y="18031"/>
                    <a:pt x="10576" y="17927"/>
                  </a:cubicBezTo>
                  <a:cubicBezTo>
                    <a:pt x="10576" y="17927"/>
                    <a:pt x="10576" y="17927"/>
                    <a:pt x="10576" y="17927"/>
                  </a:cubicBezTo>
                  <a:cubicBezTo>
                    <a:pt x="10555" y="17927"/>
                    <a:pt x="10562" y="17743"/>
                    <a:pt x="10562" y="17738"/>
                  </a:cubicBezTo>
                  <a:lnTo>
                    <a:pt x="10412" y="17627"/>
                  </a:lnTo>
                  <a:cubicBezTo>
                    <a:pt x="10499" y="17485"/>
                    <a:pt x="10669" y="17484"/>
                    <a:pt x="10776" y="17484"/>
                  </a:cubicBezTo>
                  <a:cubicBezTo>
                    <a:pt x="10837" y="17484"/>
                    <a:pt x="10950" y="17493"/>
                    <a:pt x="11001" y="17546"/>
                  </a:cubicBezTo>
                  <a:cubicBezTo>
                    <a:pt x="11036" y="17584"/>
                    <a:pt x="11222" y="17784"/>
                    <a:pt x="11250" y="17854"/>
                  </a:cubicBezTo>
                  <a:cubicBezTo>
                    <a:pt x="11273" y="17915"/>
                    <a:pt x="11228" y="17798"/>
                    <a:pt x="11250" y="1785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55" name="Shape 40781">
              <a:extLst>
                <a:ext uri="{FF2B5EF4-FFF2-40B4-BE49-F238E27FC236}">
                  <a16:creationId xmlns:a16="http://schemas.microsoft.com/office/drawing/2014/main" id="{DFC6297E-D3AC-4B4A-9B98-F8943C47F39F}"/>
                </a:ext>
              </a:extLst>
            </p:cNvPr>
            <p:cNvSpPr/>
            <p:nvPr/>
          </p:nvSpPr>
          <p:spPr>
            <a:xfrm>
              <a:off x="11866080" y="9478968"/>
              <a:ext cx="1992667" cy="3247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1346" extrusionOk="0">
                  <a:moveTo>
                    <a:pt x="14907" y="13611"/>
                  </a:moveTo>
                  <a:cubicBezTo>
                    <a:pt x="14908" y="13576"/>
                    <a:pt x="14915" y="13542"/>
                    <a:pt x="14927" y="13508"/>
                  </a:cubicBezTo>
                  <a:cubicBezTo>
                    <a:pt x="14945" y="13527"/>
                    <a:pt x="14935" y="13561"/>
                    <a:pt x="14907" y="13611"/>
                  </a:cubicBezTo>
                  <a:cubicBezTo>
                    <a:pt x="14911" y="13596"/>
                    <a:pt x="14935" y="13561"/>
                    <a:pt x="14907" y="13611"/>
                  </a:cubicBezTo>
                  <a:close/>
                  <a:moveTo>
                    <a:pt x="13846" y="3906"/>
                  </a:moveTo>
                  <a:cubicBezTo>
                    <a:pt x="13745" y="4068"/>
                    <a:pt x="13727" y="4129"/>
                    <a:pt x="13495" y="4231"/>
                  </a:cubicBezTo>
                  <a:cubicBezTo>
                    <a:pt x="13568" y="4090"/>
                    <a:pt x="13714" y="3995"/>
                    <a:pt x="13864" y="3877"/>
                  </a:cubicBezTo>
                  <a:lnTo>
                    <a:pt x="13846" y="3906"/>
                  </a:lnTo>
                  <a:cubicBezTo>
                    <a:pt x="13827" y="3937"/>
                    <a:pt x="13846" y="3906"/>
                    <a:pt x="13846" y="3906"/>
                  </a:cubicBezTo>
                  <a:close/>
                  <a:moveTo>
                    <a:pt x="12475" y="14778"/>
                  </a:moveTo>
                  <a:cubicBezTo>
                    <a:pt x="12516" y="14778"/>
                    <a:pt x="12564" y="14776"/>
                    <a:pt x="12595" y="14795"/>
                  </a:cubicBezTo>
                  <a:cubicBezTo>
                    <a:pt x="12555" y="14785"/>
                    <a:pt x="12514" y="14778"/>
                    <a:pt x="12475" y="14778"/>
                  </a:cubicBezTo>
                  <a:cubicBezTo>
                    <a:pt x="12476" y="14778"/>
                    <a:pt x="12514" y="14778"/>
                    <a:pt x="12475" y="14778"/>
                  </a:cubicBezTo>
                  <a:close/>
                  <a:moveTo>
                    <a:pt x="7113" y="17141"/>
                  </a:moveTo>
                  <a:cubicBezTo>
                    <a:pt x="7109" y="17139"/>
                    <a:pt x="7101" y="17127"/>
                    <a:pt x="7096" y="17118"/>
                  </a:cubicBezTo>
                  <a:cubicBezTo>
                    <a:pt x="7113" y="17112"/>
                    <a:pt x="7129" y="17104"/>
                    <a:pt x="7143" y="17096"/>
                  </a:cubicBezTo>
                  <a:cubicBezTo>
                    <a:pt x="7135" y="17114"/>
                    <a:pt x="7137" y="17132"/>
                    <a:pt x="7149" y="17150"/>
                  </a:cubicBezTo>
                  <a:lnTo>
                    <a:pt x="7113" y="17141"/>
                  </a:lnTo>
                  <a:cubicBezTo>
                    <a:pt x="7109" y="17139"/>
                    <a:pt x="7113" y="17141"/>
                    <a:pt x="7113" y="17141"/>
                  </a:cubicBezTo>
                  <a:close/>
                  <a:moveTo>
                    <a:pt x="4271" y="153"/>
                  </a:moveTo>
                  <a:cubicBezTo>
                    <a:pt x="4271" y="153"/>
                    <a:pt x="4274" y="153"/>
                    <a:pt x="4271" y="153"/>
                  </a:cubicBezTo>
                  <a:cubicBezTo>
                    <a:pt x="4271" y="153"/>
                    <a:pt x="4271" y="153"/>
                    <a:pt x="4271" y="153"/>
                  </a:cubicBezTo>
                  <a:close/>
                  <a:moveTo>
                    <a:pt x="21083" y="5876"/>
                  </a:moveTo>
                  <a:cubicBezTo>
                    <a:pt x="20878" y="5351"/>
                    <a:pt x="20177" y="5444"/>
                    <a:pt x="19555" y="5083"/>
                  </a:cubicBezTo>
                  <a:cubicBezTo>
                    <a:pt x="19066" y="4799"/>
                    <a:pt x="18685" y="4740"/>
                    <a:pt x="18023" y="4717"/>
                  </a:cubicBezTo>
                  <a:cubicBezTo>
                    <a:pt x="17537" y="4700"/>
                    <a:pt x="17283" y="4482"/>
                    <a:pt x="16812" y="4685"/>
                  </a:cubicBezTo>
                  <a:cubicBezTo>
                    <a:pt x="16950" y="4215"/>
                    <a:pt x="15462" y="3995"/>
                    <a:pt x="14945" y="4103"/>
                  </a:cubicBezTo>
                  <a:cubicBezTo>
                    <a:pt x="14955" y="4083"/>
                    <a:pt x="15053" y="3900"/>
                    <a:pt x="15053" y="3900"/>
                  </a:cubicBezTo>
                  <a:cubicBezTo>
                    <a:pt x="14663" y="3887"/>
                    <a:pt x="14273" y="3873"/>
                    <a:pt x="13883" y="3862"/>
                  </a:cubicBezTo>
                  <a:cubicBezTo>
                    <a:pt x="14117" y="3655"/>
                    <a:pt x="14501" y="3533"/>
                    <a:pt x="14274" y="3246"/>
                  </a:cubicBezTo>
                  <a:cubicBezTo>
                    <a:pt x="13791" y="3298"/>
                    <a:pt x="13738" y="2329"/>
                    <a:pt x="13421" y="2513"/>
                  </a:cubicBezTo>
                  <a:cubicBezTo>
                    <a:pt x="13222" y="2341"/>
                    <a:pt x="12877" y="2206"/>
                    <a:pt x="12575" y="2135"/>
                  </a:cubicBezTo>
                  <a:cubicBezTo>
                    <a:pt x="12586" y="2119"/>
                    <a:pt x="12595" y="2102"/>
                    <a:pt x="12600" y="2085"/>
                  </a:cubicBezTo>
                  <a:cubicBezTo>
                    <a:pt x="12472" y="2018"/>
                    <a:pt x="11718" y="1855"/>
                    <a:pt x="11552" y="2009"/>
                  </a:cubicBezTo>
                  <a:cubicBezTo>
                    <a:pt x="11407" y="1950"/>
                    <a:pt x="11152" y="1951"/>
                    <a:pt x="10982" y="1957"/>
                  </a:cubicBezTo>
                  <a:lnTo>
                    <a:pt x="10971" y="1915"/>
                  </a:lnTo>
                  <a:lnTo>
                    <a:pt x="10942" y="1935"/>
                  </a:lnTo>
                  <a:cubicBezTo>
                    <a:pt x="10847" y="1887"/>
                    <a:pt x="10590" y="1730"/>
                    <a:pt x="10461" y="1730"/>
                  </a:cubicBezTo>
                  <a:cubicBezTo>
                    <a:pt x="10603" y="1730"/>
                    <a:pt x="10202" y="1408"/>
                    <a:pt x="10132" y="1370"/>
                  </a:cubicBezTo>
                  <a:cubicBezTo>
                    <a:pt x="10175" y="1376"/>
                    <a:pt x="10205" y="1380"/>
                    <a:pt x="10205" y="1380"/>
                  </a:cubicBezTo>
                  <a:cubicBezTo>
                    <a:pt x="9946" y="1224"/>
                    <a:pt x="9692" y="1045"/>
                    <a:pt x="9292" y="1115"/>
                  </a:cubicBezTo>
                  <a:cubicBezTo>
                    <a:pt x="9308" y="1100"/>
                    <a:pt x="9312" y="1069"/>
                    <a:pt x="9318" y="1047"/>
                  </a:cubicBezTo>
                  <a:cubicBezTo>
                    <a:pt x="9756" y="901"/>
                    <a:pt x="8958" y="655"/>
                    <a:pt x="8719" y="691"/>
                  </a:cubicBezTo>
                  <a:cubicBezTo>
                    <a:pt x="8697" y="649"/>
                    <a:pt x="8672" y="637"/>
                    <a:pt x="8622" y="605"/>
                  </a:cubicBezTo>
                  <a:cubicBezTo>
                    <a:pt x="8595" y="615"/>
                    <a:pt x="8857" y="603"/>
                    <a:pt x="8946" y="583"/>
                  </a:cubicBezTo>
                  <a:lnTo>
                    <a:pt x="8946" y="424"/>
                  </a:lnTo>
                  <a:cubicBezTo>
                    <a:pt x="8584" y="419"/>
                    <a:pt x="8041" y="370"/>
                    <a:pt x="7753" y="527"/>
                  </a:cubicBezTo>
                  <a:cubicBezTo>
                    <a:pt x="7325" y="761"/>
                    <a:pt x="7238" y="462"/>
                    <a:pt x="6865" y="462"/>
                  </a:cubicBezTo>
                  <a:cubicBezTo>
                    <a:pt x="6651" y="462"/>
                    <a:pt x="6162" y="582"/>
                    <a:pt x="6100" y="423"/>
                  </a:cubicBezTo>
                  <a:cubicBezTo>
                    <a:pt x="6035" y="257"/>
                    <a:pt x="5794" y="173"/>
                    <a:pt x="5530" y="201"/>
                  </a:cubicBezTo>
                  <a:cubicBezTo>
                    <a:pt x="5798" y="201"/>
                    <a:pt x="4516" y="-254"/>
                    <a:pt x="5126" y="246"/>
                  </a:cubicBezTo>
                  <a:cubicBezTo>
                    <a:pt x="4964" y="310"/>
                    <a:pt x="4729" y="281"/>
                    <a:pt x="4573" y="365"/>
                  </a:cubicBezTo>
                  <a:cubicBezTo>
                    <a:pt x="4569" y="357"/>
                    <a:pt x="4565" y="351"/>
                    <a:pt x="4561" y="344"/>
                  </a:cubicBezTo>
                  <a:cubicBezTo>
                    <a:pt x="4686" y="310"/>
                    <a:pt x="4802" y="265"/>
                    <a:pt x="4906" y="212"/>
                  </a:cubicBezTo>
                  <a:cubicBezTo>
                    <a:pt x="4915" y="-229"/>
                    <a:pt x="4397" y="153"/>
                    <a:pt x="4270" y="153"/>
                  </a:cubicBezTo>
                  <a:cubicBezTo>
                    <a:pt x="4167" y="164"/>
                    <a:pt x="3359" y="353"/>
                    <a:pt x="3319" y="417"/>
                  </a:cubicBezTo>
                  <a:lnTo>
                    <a:pt x="3145" y="383"/>
                  </a:lnTo>
                  <a:cubicBezTo>
                    <a:pt x="2836" y="502"/>
                    <a:pt x="2710" y="657"/>
                    <a:pt x="2597" y="861"/>
                  </a:cubicBezTo>
                  <a:lnTo>
                    <a:pt x="2632" y="881"/>
                  </a:lnTo>
                  <a:lnTo>
                    <a:pt x="2609" y="891"/>
                  </a:lnTo>
                  <a:cubicBezTo>
                    <a:pt x="2609" y="891"/>
                    <a:pt x="2630" y="919"/>
                    <a:pt x="2631" y="920"/>
                  </a:cubicBezTo>
                  <a:cubicBezTo>
                    <a:pt x="2441" y="925"/>
                    <a:pt x="2439" y="994"/>
                    <a:pt x="2367" y="1082"/>
                  </a:cubicBezTo>
                  <a:cubicBezTo>
                    <a:pt x="2327" y="1132"/>
                    <a:pt x="2134" y="1188"/>
                    <a:pt x="2046" y="1216"/>
                  </a:cubicBezTo>
                  <a:cubicBezTo>
                    <a:pt x="2006" y="1191"/>
                    <a:pt x="1971" y="1160"/>
                    <a:pt x="1938" y="1132"/>
                  </a:cubicBezTo>
                  <a:lnTo>
                    <a:pt x="1757" y="1278"/>
                  </a:lnTo>
                  <a:lnTo>
                    <a:pt x="1868" y="1415"/>
                  </a:lnTo>
                  <a:lnTo>
                    <a:pt x="1840" y="1419"/>
                  </a:lnTo>
                  <a:lnTo>
                    <a:pt x="1824" y="1473"/>
                  </a:lnTo>
                  <a:lnTo>
                    <a:pt x="1805" y="1460"/>
                  </a:lnTo>
                  <a:cubicBezTo>
                    <a:pt x="1758" y="1481"/>
                    <a:pt x="1709" y="1500"/>
                    <a:pt x="1658" y="1517"/>
                  </a:cubicBezTo>
                  <a:cubicBezTo>
                    <a:pt x="1549" y="1674"/>
                    <a:pt x="1707" y="1979"/>
                    <a:pt x="1798" y="2121"/>
                  </a:cubicBezTo>
                  <a:lnTo>
                    <a:pt x="1623" y="2198"/>
                  </a:lnTo>
                  <a:cubicBezTo>
                    <a:pt x="1623" y="2198"/>
                    <a:pt x="1757" y="2274"/>
                    <a:pt x="1768" y="2279"/>
                  </a:cubicBezTo>
                  <a:cubicBezTo>
                    <a:pt x="1773" y="2424"/>
                    <a:pt x="1650" y="2661"/>
                    <a:pt x="1803" y="2773"/>
                  </a:cubicBezTo>
                  <a:cubicBezTo>
                    <a:pt x="1723" y="2851"/>
                    <a:pt x="1540" y="2983"/>
                    <a:pt x="1532" y="3078"/>
                  </a:cubicBezTo>
                  <a:cubicBezTo>
                    <a:pt x="1139" y="3076"/>
                    <a:pt x="1182" y="3360"/>
                    <a:pt x="947" y="3451"/>
                  </a:cubicBezTo>
                  <a:cubicBezTo>
                    <a:pt x="945" y="3436"/>
                    <a:pt x="951" y="3434"/>
                    <a:pt x="966" y="3447"/>
                  </a:cubicBezTo>
                  <a:cubicBezTo>
                    <a:pt x="608" y="3513"/>
                    <a:pt x="413" y="3554"/>
                    <a:pt x="434" y="3830"/>
                  </a:cubicBezTo>
                  <a:cubicBezTo>
                    <a:pt x="410" y="3843"/>
                    <a:pt x="192" y="4024"/>
                    <a:pt x="245" y="4024"/>
                  </a:cubicBezTo>
                  <a:lnTo>
                    <a:pt x="236" y="4024"/>
                  </a:lnTo>
                  <a:cubicBezTo>
                    <a:pt x="54" y="4141"/>
                    <a:pt x="48" y="4311"/>
                    <a:pt x="120" y="4482"/>
                  </a:cubicBezTo>
                  <a:cubicBezTo>
                    <a:pt x="-250" y="4580"/>
                    <a:pt x="355" y="4716"/>
                    <a:pt x="355" y="4730"/>
                  </a:cubicBezTo>
                  <a:cubicBezTo>
                    <a:pt x="361" y="4790"/>
                    <a:pt x="347" y="4826"/>
                    <a:pt x="446" y="4867"/>
                  </a:cubicBezTo>
                  <a:cubicBezTo>
                    <a:pt x="418" y="4880"/>
                    <a:pt x="385" y="4889"/>
                    <a:pt x="354" y="4898"/>
                  </a:cubicBezTo>
                  <a:lnTo>
                    <a:pt x="401" y="5044"/>
                  </a:lnTo>
                  <a:cubicBezTo>
                    <a:pt x="360" y="5065"/>
                    <a:pt x="295" y="5073"/>
                    <a:pt x="243" y="5074"/>
                  </a:cubicBezTo>
                  <a:cubicBezTo>
                    <a:pt x="-96" y="5327"/>
                    <a:pt x="100" y="5478"/>
                    <a:pt x="253" y="5724"/>
                  </a:cubicBezTo>
                  <a:cubicBezTo>
                    <a:pt x="-131" y="5758"/>
                    <a:pt x="906" y="6336"/>
                    <a:pt x="977" y="6405"/>
                  </a:cubicBezTo>
                  <a:cubicBezTo>
                    <a:pt x="1473" y="6884"/>
                    <a:pt x="1943" y="7410"/>
                    <a:pt x="2366" y="7917"/>
                  </a:cubicBezTo>
                  <a:cubicBezTo>
                    <a:pt x="2792" y="8429"/>
                    <a:pt x="2834" y="8747"/>
                    <a:pt x="3754" y="9047"/>
                  </a:cubicBezTo>
                  <a:cubicBezTo>
                    <a:pt x="4138" y="9172"/>
                    <a:pt x="4518" y="9326"/>
                    <a:pt x="4908" y="9441"/>
                  </a:cubicBezTo>
                  <a:cubicBezTo>
                    <a:pt x="5168" y="9517"/>
                    <a:pt x="5201" y="9759"/>
                    <a:pt x="5520" y="9800"/>
                  </a:cubicBezTo>
                  <a:cubicBezTo>
                    <a:pt x="5673" y="10251"/>
                    <a:pt x="5783" y="10655"/>
                    <a:pt x="5791" y="11117"/>
                  </a:cubicBezTo>
                  <a:cubicBezTo>
                    <a:pt x="5711" y="11122"/>
                    <a:pt x="5913" y="12338"/>
                    <a:pt x="5907" y="12464"/>
                  </a:cubicBezTo>
                  <a:cubicBezTo>
                    <a:pt x="5882" y="13059"/>
                    <a:pt x="5883" y="13548"/>
                    <a:pt x="6193" y="14121"/>
                  </a:cubicBezTo>
                  <a:lnTo>
                    <a:pt x="6225" y="14132"/>
                  </a:lnTo>
                  <a:cubicBezTo>
                    <a:pt x="6430" y="14543"/>
                    <a:pt x="6291" y="15161"/>
                    <a:pt x="6165" y="15567"/>
                  </a:cubicBezTo>
                  <a:lnTo>
                    <a:pt x="5959" y="15469"/>
                  </a:lnTo>
                  <a:cubicBezTo>
                    <a:pt x="6052" y="15704"/>
                    <a:pt x="6153" y="16040"/>
                    <a:pt x="6421" y="16224"/>
                  </a:cubicBezTo>
                  <a:cubicBezTo>
                    <a:pt x="6507" y="16420"/>
                    <a:pt x="6366" y="16837"/>
                    <a:pt x="6657" y="17019"/>
                  </a:cubicBezTo>
                  <a:lnTo>
                    <a:pt x="6608" y="17029"/>
                  </a:lnTo>
                  <a:cubicBezTo>
                    <a:pt x="6637" y="17135"/>
                    <a:pt x="6673" y="17242"/>
                    <a:pt x="6698" y="17348"/>
                  </a:cubicBezTo>
                  <a:cubicBezTo>
                    <a:pt x="6724" y="17460"/>
                    <a:pt x="6961" y="17753"/>
                    <a:pt x="7204" y="17552"/>
                  </a:cubicBezTo>
                  <a:cubicBezTo>
                    <a:pt x="7368" y="17415"/>
                    <a:pt x="7130" y="17379"/>
                    <a:pt x="7104" y="17271"/>
                  </a:cubicBezTo>
                  <a:cubicBezTo>
                    <a:pt x="7153" y="17247"/>
                    <a:pt x="7205" y="17224"/>
                    <a:pt x="7258" y="17204"/>
                  </a:cubicBezTo>
                  <a:cubicBezTo>
                    <a:pt x="7266" y="17207"/>
                    <a:pt x="7274" y="17209"/>
                    <a:pt x="7283" y="17212"/>
                  </a:cubicBezTo>
                  <a:cubicBezTo>
                    <a:pt x="7428" y="17330"/>
                    <a:pt x="7359" y="17669"/>
                    <a:pt x="7457" y="17825"/>
                  </a:cubicBezTo>
                  <a:cubicBezTo>
                    <a:pt x="7064" y="17733"/>
                    <a:pt x="6781" y="17992"/>
                    <a:pt x="7244" y="18037"/>
                  </a:cubicBezTo>
                  <a:cubicBezTo>
                    <a:pt x="7249" y="18089"/>
                    <a:pt x="7372" y="18164"/>
                    <a:pt x="7414" y="18219"/>
                  </a:cubicBezTo>
                  <a:cubicBezTo>
                    <a:pt x="7100" y="18171"/>
                    <a:pt x="6990" y="18391"/>
                    <a:pt x="6948" y="18541"/>
                  </a:cubicBezTo>
                  <a:cubicBezTo>
                    <a:pt x="6858" y="18867"/>
                    <a:pt x="7590" y="18545"/>
                    <a:pt x="7695" y="18694"/>
                  </a:cubicBezTo>
                  <a:cubicBezTo>
                    <a:pt x="7722" y="18862"/>
                    <a:pt x="7638" y="18904"/>
                    <a:pt x="7476" y="18960"/>
                  </a:cubicBezTo>
                  <a:cubicBezTo>
                    <a:pt x="7193" y="19058"/>
                    <a:pt x="7547" y="19380"/>
                    <a:pt x="7676" y="19483"/>
                  </a:cubicBezTo>
                  <a:cubicBezTo>
                    <a:pt x="7806" y="19585"/>
                    <a:pt x="8719" y="19925"/>
                    <a:pt x="8709" y="20034"/>
                  </a:cubicBezTo>
                  <a:cubicBezTo>
                    <a:pt x="8675" y="20055"/>
                    <a:pt x="8539" y="20057"/>
                    <a:pt x="8495" y="20060"/>
                  </a:cubicBezTo>
                  <a:cubicBezTo>
                    <a:pt x="8668" y="20215"/>
                    <a:pt x="8970" y="20245"/>
                    <a:pt x="9155" y="20402"/>
                  </a:cubicBezTo>
                  <a:cubicBezTo>
                    <a:pt x="9472" y="20673"/>
                    <a:pt x="9686" y="20866"/>
                    <a:pt x="10256" y="20922"/>
                  </a:cubicBezTo>
                  <a:cubicBezTo>
                    <a:pt x="10224" y="21093"/>
                    <a:pt x="10989" y="21099"/>
                    <a:pt x="11173" y="21106"/>
                  </a:cubicBezTo>
                  <a:cubicBezTo>
                    <a:pt x="11320" y="21272"/>
                    <a:pt x="11860" y="21266"/>
                    <a:pt x="12121" y="21346"/>
                  </a:cubicBezTo>
                  <a:cubicBezTo>
                    <a:pt x="12171" y="21325"/>
                    <a:pt x="12226" y="21311"/>
                    <a:pt x="12286" y="21303"/>
                  </a:cubicBezTo>
                  <a:cubicBezTo>
                    <a:pt x="12279" y="21275"/>
                    <a:pt x="12265" y="21249"/>
                    <a:pt x="12243" y="21224"/>
                  </a:cubicBezTo>
                  <a:cubicBezTo>
                    <a:pt x="12367" y="21226"/>
                    <a:pt x="12609" y="21245"/>
                    <a:pt x="12688" y="21175"/>
                  </a:cubicBezTo>
                  <a:cubicBezTo>
                    <a:pt x="13408" y="21075"/>
                    <a:pt x="12856" y="20944"/>
                    <a:pt x="12432" y="20879"/>
                  </a:cubicBezTo>
                  <a:cubicBezTo>
                    <a:pt x="12038" y="20820"/>
                    <a:pt x="11669" y="20556"/>
                    <a:pt x="11367" y="20396"/>
                  </a:cubicBezTo>
                  <a:lnTo>
                    <a:pt x="11371" y="20394"/>
                  </a:lnTo>
                  <a:cubicBezTo>
                    <a:pt x="11287" y="20307"/>
                    <a:pt x="11160" y="20275"/>
                    <a:pt x="11013" y="20336"/>
                  </a:cubicBezTo>
                  <a:cubicBezTo>
                    <a:pt x="10986" y="20329"/>
                    <a:pt x="10938" y="20310"/>
                    <a:pt x="10929" y="20303"/>
                  </a:cubicBezTo>
                  <a:cubicBezTo>
                    <a:pt x="10926" y="20288"/>
                    <a:pt x="10923" y="20273"/>
                    <a:pt x="10922" y="20258"/>
                  </a:cubicBezTo>
                  <a:lnTo>
                    <a:pt x="11154" y="20296"/>
                  </a:lnTo>
                  <a:lnTo>
                    <a:pt x="11240" y="20191"/>
                  </a:lnTo>
                  <a:cubicBezTo>
                    <a:pt x="10960" y="20056"/>
                    <a:pt x="10729" y="19885"/>
                    <a:pt x="10600" y="19679"/>
                  </a:cubicBezTo>
                  <a:cubicBezTo>
                    <a:pt x="11043" y="19491"/>
                    <a:pt x="10850" y="19267"/>
                    <a:pt x="11190" y="19008"/>
                  </a:cubicBezTo>
                  <a:cubicBezTo>
                    <a:pt x="11610" y="18689"/>
                    <a:pt x="10881" y="18589"/>
                    <a:pt x="10564" y="18488"/>
                  </a:cubicBezTo>
                  <a:cubicBezTo>
                    <a:pt x="9933" y="18287"/>
                    <a:pt x="10482" y="18110"/>
                    <a:pt x="10762" y="17956"/>
                  </a:cubicBezTo>
                  <a:cubicBezTo>
                    <a:pt x="11082" y="17780"/>
                    <a:pt x="10532" y="17572"/>
                    <a:pt x="10925" y="17461"/>
                  </a:cubicBezTo>
                  <a:cubicBezTo>
                    <a:pt x="11053" y="17363"/>
                    <a:pt x="11542" y="17241"/>
                    <a:pt x="11132" y="17081"/>
                  </a:cubicBezTo>
                  <a:cubicBezTo>
                    <a:pt x="10719" y="16920"/>
                    <a:pt x="10542" y="17195"/>
                    <a:pt x="10370" y="16756"/>
                  </a:cubicBezTo>
                  <a:cubicBezTo>
                    <a:pt x="10280" y="16736"/>
                    <a:pt x="10698" y="16839"/>
                    <a:pt x="10701" y="16840"/>
                  </a:cubicBezTo>
                  <a:cubicBezTo>
                    <a:pt x="10852" y="16881"/>
                    <a:pt x="11044" y="16917"/>
                    <a:pt x="11208" y="16879"/>
                  </a:cubicBezTo>
                  <a:cubicBezTo>
                    <a:pt x="11677" y="16774"/>
                    <a:pt x="11296" y="16620"/>
                    <a:pt x="11327" y="16476"/>
                  </a:cubicBezTo>
                  <a:lnTo>
                    <a:pt x="11391" y="16465"/>
                  </a:lnTo>
                  <a:cubicBezTo>
                    <a:pt x="11399" y="16341"/>
                    <a:pt x="11312" y="16265"/>
                    <a:pt x="11208" y="16169"/>
                  </a:cubicBezTo>
                  <a:cubicBezTo>
                    <a:pt x="11664" y="16259"/>
                    <a:pt x="12455" y="16159"/>
                    <a:pt x="12835" y="15994"/>
                  </a:cubicBezTo>
                  <a:cubicBezTo>
                    <a:pt x="13028" y="15910"/>
                    <a:pt x="13154" y="15698"/>
                    <a:pt x="13228" y="15565"/>
                  </a:cubicBezTo>
                  <a:cubicBezTo>
                    <a:pt x="13402" y="15253"/>
                    <a:pt x="12911" y="15333"/>
                    <a:pt x="12834" y="15144"/>
                  </a:cubicBezTo>
                  <a:cubicBezTo>
                    <a:pt x="12802" y="15022"/>
                    <a:pt x="12963" y="14987"/>
                    <a:pt x="12778" y="14873"/>
                  </a:cubicBezTo>
                  <a:cubicBezTo>
                    <a:pt x="13254" y="14989"/>
                    <a:pt x="14069" y="14954"/>
                    <a:pt x="14075" y="14543"/>
                  </a:cubicBezTo>
                  <a:cubicBezTo>
                    <a:pt x="14715" y="14565"/>
                    <a:pt x="14622" y="13934"/>
                    <a:pt x="14861" y="13689"/>
                  </a:cubicBezTo>
                  <a:cubicBezTo>
                    <a:pt x="14826" y="13753"/>
                    <a:pt x="14779" y="13815"/>
                    <a:pt x="14699" y="13862"/>
                  </a:cubicBezTo>
                  <a:lnTo>
                    <a:pt x="14810" y="13932"/>
                  </a:lnTo>
                  <a:lnTo>
                    <a:pt x="14823" y="13925"/>
                  </a:lnTo>
                  <a:lnTo>
                    <a:pt x="14866" y="13945"/>
                  </a:lnTo>
                  <a:cubicBezTo>
                    <a:pt x="15391" y="13663"/>
                    <a:pt x="15253" y="13268"/>
                    <a:pt x="15713" y="12979"/>
                  </a:cubicBezTo>
                  <a:cubicBezTo>
                    <a:pt x="16218" y="12660"/>
                    <a:pt x="15525" y="12151"/>
                    <a:pt x="15954" y="11777"/>
                  </a:cubicBezTo>
                  <a:cubicBezTo>
                    <a:pt x="16313" y="11463"/>
                    <a:pt x="17360" y="11121"/>
                    <a:pt x="17972" y="11165"/>
                  </a:cubicBezTo>
                  <a:cubicBezTo>
                    <a:pt x="18474" y="11201"/>
                    <a:pt x="18489" y="10927"/>
                    <a:pt x="18940" y="10851"/>
                  </a:cubicBezTo>
                  <a:cubicBezTo>
                    <a:pt x="18679" y="10613"/>
                    <a:pt x="19041" y="10505"/>
                    <a:pt x="19136" y="10300"/>
                  </a:cubicBezTo>
                  <a:cubicBezTo>
                    <a:pt x="19263" y="10026"/>
                    <a:pt x="19440" y="9737"/>
                    <a:pt x="19532" y="9473"/>
                  </a:cubicBezTo>
                  <a:cubicBezTo>
                    <a:pt x="19677" y="9053"/>
                    <a:pt x="19187" y="8394"/>
                    <a:pt x="19505" y="8013"/>
                  </a:cubicBezTo>
                  <a:cubicBezTo>
                    <a:pt x="20005" y="8053"/>
                    <a:pt x="20030" y="7526"/>
                    <a:pt x="20245" y="7340"/>
                  </a:cubicBezTo>
                  <a:cubicBezTo>
                    <a:pt x="20849" y="6817"/>
                    <a:pt x="21350" y="6573"/>
                    <a:pt x="21083" y="5876"/>
                  </a:cubicBezTo>
                  <a:cubicBezTo>
                    <a:pt x="21071" y="5847"/>
                    <a:pt x="21253" y="6319"/>
                    <a:pt x="21083" y="587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56" name="Shape 40782">
              <a:extLst>
                <a:ext uri="{FF2B5EF4-FFF2-40B4-BE49-F238E27FC236}">
                  <a16:creationId xmlns:a16="http://schemas.microsoft.com/office/drawing/2014/main" id="{EFCC93B5-00B6-E74A-A53F-9A0029201E29}"/>
                </a:ext>
              </a:extLst>
            </p:cNvPr>
            <p:cNvSpPr/>
            <p:nvPr/>
          </p:nvSpPr>
          <p:spPr>
            <a:xfrm>
              <a:off x="14565394" y="8301183"/>
              <a:ext cx="2921197" cy="344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436" extrusionOk="0">
                  <a:moveTo>
                    <a:pt x="21150" y="15574"/>
                  </a:moveTo>
                  <a:cubicBezTo>
                    <a:pt x="21261" y="15717"/>
                    <a:pt x="21093" y="15952"/>
                    <a:pt x="20924" y="15784"/>
                  </a:cubicBezTo>
                  <a:cubicBezTo>
                    <a:pt x="20982" y="16021"/>
                    <a:pt x="20891" y="16384"/>
                    <a:pt x="20777" y="16596"/>
                  </a:cubicBezTo>
                  <a:cubicBezTo>
                    <a:pt x="20505" y="17107"/>
                    <a:pt x="20399" y="17680"/>
                    <a:pt x="20142" y="18190"/>
                  </a:cubicBezTo>
                  <a:cubicBezTo>
                    <a:pt x="20021" y="18451"/>
                    <a:pt x="19581" y="18883"/>
                    <a:pt x="19210" y="18697"/>
                  </a:cubicBezTo>
                  <a:cubicBezTo>
                    <a:pt x="19055" y="18620"/>
                    <a:pt x="18983" y="18564"/>
                    <a:pt x="18916" y="18429"/>
                  </a:cubicBezTo>
                  <a:cubicBezTo>
                    <a:pt x="18874" y="18346"/>
                    <a:pt x="18895" y="18082"/>
                    <a:pt x="18885" y="18073"/>
                  </a:cubicBezTo>
                  <a:cubicBezTo>
                    <a:pt x="18630" y="17743"/>
                    <a:pt x="18882" y="17612"/>
                    <a:pt x="18985" y="17344"/>
                  </a:cubicBezTo>
                  <a:cubicBezTo>
                    <a:pt x="19114" y="17002"/>
                    <a:pt x="19115" y="16913"/>
                    <a:pt x="19087" y="16545"/>
                  </a:cubicBezTo>
                  <a:cubicBezTo>
                    <a:pt x="19035" y="16414"/>
                    <a:pt x="19148" y="15981"/>
                    <a:pt x="19273" y="15913"/>
                  </a:cubicBezTo>
                  <a:cubicBezTo>
                    <a:pt x="19479" y="15800"/>
                    <a:pt x="19740" y="15772"/>
                    <a:pt x="19957" y="15653"/>
                  </a:cubicBezTo>
                  <a:cubicBezTo>
                    <a:pt x="20082" y="15574"/>
                    <a:pt x="20117" y="15501"/>
                    <a:pt x="20239" y="15479"/>
                  </a:cubicBezTo>
                  <a:cubicBezTo>
                    <a:pt x="20387" y="15448"/>
                    <a:pt x="20295" y="14983"/>
                    <a:pt x="20473" y="15143"/>
                  </a:cubicBezTo>
                  <a:cubicBezTo>
                    <a:pt x="20533" y="15027"/>
                    <a:pt x="20661" y="14865"/>
                    <a:pt x="20739" y="14731"/>
                  </a:cubicBezTo>
                  <a:cubicBezTo>
                    <a:pt x="20722" y="14552"/>
                    <a:pt x="20909" y="14739"/>
                    <a:pt x="20929" y="14819"/>
                  </a:cubicBezTo>
                  <a:cubicBezTo>
                    <a:pt x="20973" y="14985"/>
                    <a:pt x="21061" y="15461"/>
                    <a:pt x="21150" y="15574"/>
                  </a:cubicBezTo>
                  <a:cubicBezTo>
                    <a:pt x="21173" y="15603"/>
                    <a:pt x="21138" y="15559"/>
                    <a:pt x="21150" y="15574"/>
                  </a:cubicBezTo>
                  <a:close/>
                  <a:moveTo>
                    <a:pt x="21449" y="7942"/>
                  </a:moveTo>
                  <a:cubicBezTo>
                    <a:pt x="21344" y="7731"/>
                    <a:pt x="21600" y="7533"/>
                    <a:pt x="21152" y="7539"/>
                  </a:cubicBezTo>
                  <a:cubicBezTo>
                    <a:pt x="21008" y="7541"/>
                    <a:pt x="20754" y="7739"/>
                    <a:pt x="20526" y="7739"/>
                  </a:cubicBezTo>
                  <a:cubicBezTo>
                    <a:pt x="20244" y="7739"/>
                    <a:pt x="20016" y="7865"/>
                    <a:pt x="19729" y="7865"/>
                  </a:cubicBezTo>
                  <a:cubicBezTo>
                    <a:pt x="19565" y="7865"/>
                    <a:pt x="19469" y="8014"/>
                    <a:pt x="19302" y="7993"/>
                  </a:cubicBezTo>
                  <a:cubicBezTo>
                    <a:pt x="19093" y="7930"/>
                    <a:pt x="19070" y="7669"/>
                    <a:pt x="18908" y="7605"/>
                  </a:cubicBezTo>
                  <a:cubicBezTo>
                    <a:pt x="19001" y="7551"/>
                    <a:pt x="19025" y="7458"/>
                    <a:pt x="18981" y="7374"/>
                  </a:cubicBezTo>
                  <a:cubicBezTo>
                    <a:pt x="19062" y="7284"/>
                    <a:pt x="18938" y="7312"/>
                    <a:pt x="18896" y="7232"/>
                  </a:cubicBezTo>
                  <a:cubicBezTo>
                    <a:pt x="18780" y="7074"/>
                    <a:pt x="18298" y="6560"/>
                    <a:pt x="18034" y="6598"/>
                  </a:cubicBezTo>
                  <a:cubicBezTo>
                    <a:pt x="17984" y="6467"/>
                    <a:pt x="17855" y="6463"/>
                    <a:pt x="17803" y="6343"/>
                  </a:cubicBezTo>
                  <a:cubicBezTo>
                    <a:pt x="17753" y="6232"/>
                    <a:pt x="17703" y="5708"/>
                    <a:pt x="17456" y="5708"/>
                  </a:cubicBezTo>
                  <a:lnTo>
                    <a:pt x="17456" y="5708"/>
                  </a:lnTo>
                  <a:cubicBezTo>
                    <a:pt x="17148" y="5708"/>
                    <a:pt x="17061" y="5095"/>
                    <a:pt x="17029" y="4927"/>
                  </a:cubicBezTo>
                  <a:lnTo>
                    <a:pt x="17085" y="4930"/>
                  </a:lnTo>
                  <a:cubicBezTo>
                    <a:pt x="16985" y="4575"/>
                    <a:pt x="16629" y="4445"/>
                    <a:pt x="16480" y="4141"/>
                  </a:cubicBezTo>
                  <a:lnTo>
                    <a:pt x="16435" y="4152"/>
                  </a:lnTo>
                  <a:cubicBezTo>
                    <a:pt x="16428" y="4118"/>
                    <a:pt x="16411" y="4085"/>
                    <a:pt x="16410" y="4050"/>
                  </a:cubicBezTo>
                  <a:cubicBezTo>
                    <a:pt x="16418" y="4049"/>
                    <a:pt x="16577" y="4040"/>
                    <a:pt x="16577" y="4040"/>
                  </a:cubicBezTo>
                  <a:cubicBezTo>
                    <a:pt x="16561" y="4019"/>
                    <a:pt x="16373" y="3888"/>
                    <a:pt x="16373" y="3877"/>
                  </a:cubicBezTo>
                  <a:cubicBezTo>
                    <a:pt x="16140" y="3556"/>
                    <a:pt x="15927" y="3229"/>
                    <a:pt x="15764" y="2884"/>
                  </a:cubicBezTo>
                  <a:cubicBezTo>
                    <a:pt x="15810" y="2908"/>
                    <a:pt x="15860" y="2921"/>
                    <a:pt x="15913" y="2924"/>
                  </a:cubicBezTo>
                  <a:cubicBezTo>
                    <a:pt x="16212" y="2508"/>
                    <a:pt x="16034" y="2139"/>
                    <a:pt x="15828" y="1728"/>
                  </a:cubicBezTo>
                  <a:cubicBezTo>
                    <a:pt x="15663" y="1776"/>
                    <a:pt x="15487" y="1765"/>
                    <a:pt x="15320" y="1792"/>
                  </a:cubicBezTo>
                  <a:cubicBezTo>
                    <a:pt x="15262" y="1792"/>
                    <a:pt x="15004" y="1673"/>
                    <a:pt x="14939" y="1652"/>
                  </a:cubicBezTo>
                  <a:cubicBezTo>
                    <a:pt x="14877" y="1646"/>
                    <a:pt x="14703" y="1675"/>
                    <a:pt x="14673" y="1666"/>
                  </a:cubicBezTo>
                  <a:cubicBezTo>
                    <a:pt x="14649" y="1666"/>
                    <a:pt x="14604" y="1640"/>
                    <a:pt x="14583" y="1631"/>
                  </a:cubicBezTo>
                  <a:cubicBezTo>
                    <a:pt x="14579" y="1638"/>
                    <a:pt x="14541" y="1746"/>
                    <a:pt x="14548" y="1746"/>
                  </a:cubicBezTo>
                  <a:cubicBezTo>
                    <a:pt x="14314" y="1775"/>
                    <a:pt x="14213" y="1915"/>
                    <a:pt x="13949" y="1776"/>
                  </a:cubicBezTo>
                  <a:cubicBezTo>
                    <a:pt x="13737" y="1662"/>
                    <a:pt x="13370" y="1599"/>
                    <a:pt x="13126" y="1666"/>
                  </a:cubicBezTo>
                  <a:cubicBezTo>
                    <a:pt x="13114" y="1631"/>
                    <a:pt x="12362" y="1325"/>
                    <a:pt x="12311" y="1315"/>
                  </a:cubicBezTo>
                  <a:cubicBezTo>
                    <a:pt x="12058" y="1263"/>
                    <a:pt x="11585" y="1295"/>
                    <a:pt x="11468" y="1561"/>
                  </a:cubicBezTo>
                  <a:cubicBezTo>
                    <a:pt x="11405" y="1704"/>
                    <a:pt x="11546" y="1817"/>
                    <a:pt x="11493" y="1940"/>
                  </a:cubicBezTo>
                  <a:cubicBezTo>
                    <a:pt x="11411" y="2129"/>
                    <a:pt x="10260" y="1753"/>
                    <a:pt x="10229" y="1583"/>
                  </a:cubicBezTo>
                  <a:cubicBezTo>
                    <a:pt x="10181" y="1321"/>
                    <a:pt x="9285" y="1213"/>
                    <a:pt x="9029" y="1193"/>
                  </a:cubicBezTo>
                  <a:cubicBezTo>
                    <a:pt x="9018" y="1125"/>
                    <a:pt x="8978" y="1083"/>
                    <a:pt x="8892" y="1075"/>
                  </a:cubicBezTo>
                  <a:lnTo>
                    <a:pt x="8892" y="1071"/>
                  </a:lnTo>
                  <a:cubicBezTo>
                    <a:pt x="8848" y="1075"/>
                    <a:pt x="8690" y="1054"/>
                    <a:pt x="8710" y="986"/>
                  </a:cubicBezTo>
                  <a:cubicBezTo>
                    <a:pt x="8710" y="964"/>
                    <a:pt x="8994" y="767"/>
                    <a:pt x="9016" y="679"/>
                  </a:cubicBezTo>
                  <a:cubicBezTo>
                    <a:pt x="9056" y="517"/>
                    <a:pt x="8891" y="519"/>
                    <a:pt x="8901" y="450"/>
                  </a:cubicBezTo>
                  <a:cubicBezTo>
                    <a:pt x="8820" y="389"/>
                    <a:pt x="9205" y="-90"/>
                    <a:pt x="8780" y="124"/>
                  </a:cubicBezTo>
                  <a:cubicBezTo>
                    <a:pt x="8738" y="-14"/>
                    <a:pt x="7966" y="-25"/>
                    <a:pt x="7786" y="33"/>
                  </a:cubicBezTo>
                  <a:cubicBezTo>
                    <a:pt x="7755" y="33"/>
                    <a:pt x="7236" y="45"/>
                    <a:pt x="7284" y="112"/>
                  </a:cubicBezTo>
                  <a:cubicBezTo>
                    <a:pt x="6980" y="-39"/>
                    <a:pt x="6476" y="127"/>
                    <a:pt x="6182" y="191"/>
                  </a:cubicBezTo>
                  <a:cubicBezTo>
                    <a:pt x="5782" y="191"/>
                    <a:pt x="5357" y="466"/>
                    <a:pt x="4985" y="577"/>
                  </a:cubicBezTo>
                  <a:cubicBezTo>
                    <a:pt x="4968" y="561"/>
                    <a:pt x="4957" y="544"/>
                    <a:pt x="4950" y="523"/>
                  </a:cubicBezTo>
                  <a:lnTo>
                    <a:pt x="4918" y="529"/>
                  </a:lnTo>
                  <a:lnTo>
                    <a:pt x="4905" y="496"/>
                  </a:lnTo>
                  <a:cubicBezTo>
                    <a:pt x="4737" y="581"/>
                    <a:pt x="4445" y="574"/>
                    <a:pt x="4277" y="480"/>
                  </a:cubicBezTo>
                  <a:cubicBezTo>
                    <a:pt x="4282" y="423"/>
                    <a:pt x="4286" y="367"/>
                    <a:pt x="4279" y="311"/>
                  </a:cubicBezTo>
                  <a:cubicBezTo>
                    <a:pt x="3839" y="327"/>
                    <a:pt x="3931" y="706"/>
                    <a:pt x="3692" y="913"/>
                  </a:cubicBezTo>
                  <a:cubicBezTo>
                    <a:pt x="3463" y="1112"/>
                    <a:pt x="3139" y="1114"/>
                    <a:pt x="2935" y="1363"/>
                  </a:cubicBezTo>
                  <a:cubicBezTo>
                    <a:pt x="2899" y="1537"/>
                    <a:pt x="2704" y="1647"/>
                    <a:pt x="2717" y="1829"/>
                  </a:cubicBezTo>
                  <a:cubicBezTo>
                    <a:pt x="2734" y="2071"/>
                    <a:pt x="2718" y="2224"/>
                    <a:pt x="2488" y="2389"/>
                  </a:cubicBezTo>
                  <a:cubicBezTo>
                    <a:pt x="2217" y="2584"/>
                    <a:pt x="1913" y="2731"/>
                    <a:pt x="1546" y="2719"/>
                  </a:cubicBezTo>
                  <a:cubicBezTo>
                    <a:pt x="1507" y="2976"/>
                    <a:pt x="1199" y="3017"/>
                    <a:pt x="1132" y="3212"/>
                  </a:cubicBezTo>
                  <a:cubicBezTo>
                    <a:pt x="1025" y="3521"/>
                    <a:pt x="918" y="3677"/>
                    <a:pt x="641" y="3906"/>
                  </a:cubicBezTo>
                  <a:lnTo>
                    <a:pt x="670" y="3942"/>
                  </a:lnTo>
                  <a:cubicBezTo>
                    <a:pt x="508" y="4166"/>
                    <a:pt x="173" y="4557"/>
                    <a:pt x="339" y="4803"/>
                  </a:cubicBezTo>
                  <a:lnTo>
                    <a:pt x="391" y="4803"/>
                  </a:lnTo>
                  <a:cubicBezTo>
                    <a:pt x="467" y="4803"/>
                    <a:pt x="416" y="5040"/>
                    <a:pt x="558" y="5026"/>
                  </a:cubicBezTo>
                  <a:cubicBezTo>
                    <a:pt x="575" y="5060"/>
                    <a:pt x="612" y="5269"/>
                    <a:pt x="543" y="5269"/>
                  </a:cubicBezTo>
                  <a:lnTo>
                    <a:pt x="456" y="5299"/>
                  </a:lnTo>
                  <a:cubicBezTo>
                    <a:pt x="764" y="5604"/>
                    <a:pt x="582" y="5896"/>
                    <a:pt x="452" y="6228"/>
                  </a:cubicBezTo>
                  <a:cubicBezTo>
                    <a:pt x="401" y="6220"/>
                    <a:pt x="345" y="6229"/>
                    <a:pt x="297" y="6251"/>
                  </a:cubicBezTo>
                  <a:cubicBezTo>
                    <a:pt x="430" y="6424"/>
                    <a:pt x="154" y="6618"/>
                    <a:pt x="0" y="6730"/>
                  </a:cubicBezTo>
                  <a:cubicBezTo>
                    <a:pt x="249" y="6752"/>
                    <a:pt x="299" y="6978"/>
                    <a:pt x="276" y="7155"/>
                  </a:cubicBezTo>
                  <a:lnTo>
                    <a:pt x="307" y="7155"/>
                  </a:lnTo>
                  <a:cubicBezTo>
                    <a:pt x="294" y="7155"/>
                    <a:pt x="281" y="7155"/>
                    <a:pt x="268" y="7155"/>
                  </a:cubicBezTo>
                  <a:cubicBezTo>
                    <a:pt x="265" y="7167"/>
                    <a:pt x="258" y="7174"/>
                    <a:pt x="247" y="7177"/>
                  </a:cubicBezTo>
                  <a:cubicBezTo>
                    <a:pt x="206" y="7341"/>
                    <a:pt x="390" y="7647"/>
                    <a:pt x="654" y="7597"/>
                  </a:cubicBezTo>
                  <a:cubicBezTo>
                    <a:pt x="662" y="7714"/>
                    <a:pt x="780" y="7762"/>
                    <a:pt x="802" y="7878"/>
                  </a:cubicBezTo>
                  <a:cubicBezTo>
                    <a:pt x="873" y="7889"/>
                    <a:pt x="913" y="7864"/>
                    <a:pt x="946" y="7814"/>
                  </a:cubicBezTo>
                  <a:cubicBezTo>
                    <a:pt x="1016" y="8004"/>
                    <a:pt x="1264" y="8051"/>
                    <a:pt x="1309" y="8201"/>
                  </a:cubicBezTo>
                  <a:cubicBezTo>
                    <a:pt x="1426" y="8354"/>
                    <a:pt x="1416" y="8441"/>
                    <a:pt x="1473" y="8622"/>
                  </a:cubicBezTo>
                  <a:lnTo>
                    <a:pt x="1520" y="8622"/>
                  </a:lnTo>
                  <a:cubicBezTo>
                    <a:pt x="1569" y="8710"/>
                    <a:pt x="1975" y="9160"/>
                    <a:pt x="2133" y="9105"/>
                  </a:cubicBezTo>
                  <a:cubicBezTo>
                    <a:pt x="2414" y="9356"/>
                    <a:pt x="2674" y="9574"/>
                    <a:pt x="3086" y="9750"/>
                  </a:cubicBezTo>
                  <a:cubicBezTo>
                    <a:pt x="3082" y="9812"/>
                    <a:pt x="3079" y="9875"/>
                    <a:pt x="3077" y="9937"/>
                  </a:cubicBezTo>
                  <a:cubicBezTo>
                    <a:pt x="3152" y="9898"/>
                    <a:pt x="3229" y="9859"/>
                    <a:pt x="3307" y="9824"/>
                  </a:cubicBezTo>
                  <a:lnTo>
                    <a:pt x="3321" y="9829"/>
                  </a:lnTo>
                  <a:lnTo>
                    <a:pt x="3322" y="9817"/>
                  </a:lnTo>
                  <a:cubicBezTo>
                    <a:pt x="3580" y="9701"/>
                    <a:pt x="3830" y="9612"/>
                    <a:pt x="4125" y="9621"/>
                  </a:cubicBezTo>
                  <a:cubicBezTo>
                    <a:pt x="4261" y="9626"/>
                    <a:pt x="4581" y="9721"/>
                    <a:pt x="4686" y="9617"/>
                  </a:cubicBezTo>
                  <a:cubicBezTo>
                    <a:pt x="4748" y="9641"/>
                    <a:pt x="4808" y="9667"/>
                    <a:pt x="4866" y="9695"/>
                  </a:cubicBezTo>
                  <a:cubicBezTo>
                    <a:pt x="5080" y="9574"/>
                    <a:pt x="5871" y="9431"/>
                    <a:pt x="5918" y="9296"/>
                  </a:cubicBezTo>
                  <a:cubicBezTo>
                    <a:pt x="5972" y="9317"/>
                    <a:pt x="5995" y="9339"/>
                    <a:pt x="6016" y="9264"/>
                  </a:cubicBezTo>
                  <a:cubicBezTo>
                    <a:pt x="6022" y="9261"/>
                    <a:pt x="6045" y="9250"/>
                    <a:pt x="6080" y="9241"/>
                  </a:cubicBezTo>
                  <a:cubicBezTo>
                    <a:pt x="6162" y="9312"/>
                    <a:pt x="6375" y="9249"/>
                    <a:pt x="6476" y="9223"/>
                  </a:cubicBezTo>
                  <a:lnTo>
                    <a:pt x="6476" y="9214"/>
                  </a:lnTo>
                  <a:cubicBezTo>
                    <a:pt x="7144" y="9195"/>
                    <a:pt x="6984" y="9378"/>
                    <a:pt x="7304" y="9739"/>
                  </a:cubicBezTo>
                  <a:cubicBezTo>
                    <a:pt x="7475" y="9932"/>
                    <a:pt x="7980" y="9814"/>
                    <a:pt x="8200" y="9773"/>
                  </a:cubicBezTo>
                  <a:cubicBezTo>
                    <a:pt x="8223" y="9858"/>
                    <a:pt x="8315" y="9945"/>
                    <a:pt x="8426" y="9941"/>
                  </a:cubicBezTo>
                  <a:cubicBezTo>
                    <a:pt x="8418" y="9986"/>
                    <a:pt x="8482" y="10342"/>
                    <a:pt x="8493" y="10381"/>
                  </a:cubicBezTo>
                  <a:lnTo>
                    <a:pt x="8473" y="10381"/>
                  </a:lnTo>
                  <a:cubicBezTo>
                    <a:pt x="8451" y="10590"/>
                    <a:pt x="8231" y="10752"/>
                    <a:pt x="8455" y="10846"/>
                  </a:cubicBezTo>
                  <a:cubicBezTo>
                    <a:pt x="8424" y="11002"/>
                    <a:pt x="8415" y="11164"/>
                    <a:pt x="8205" y="11187"/>
                  </a:cubicBezTo>
                  <a:cubicBezTo>
                    <a:pt x="8322" y="11607"/>
                    <a:pt x="8608" y="11836"/>
                    <a:pt x="8916" y="12161"/>
                  </a:cubicBezTo>
                  <a:cubicBezTo>
                    <a:pt x="8896" y="12195"/>
                    <a:pt x="8883" y="12228"/>
                    <a:pt x="8856" y="12259"/>
                  </a:cubicBezTo>
                  <a:cubicBezTo>
                    <a:pt x="9007" y="12382"/>
                    <a:pt x="9103" y="12537"/>
                    <a:pt x="9233" y="12666"/>
                  </a:cubicBezTo>
                  <a:lnTo>
                    <a:pt x="9303" y="12614"/>
                  </a:lnTo>
                  <a:cubicBezTo>
                    <a:pt x="9334" y="12654"/>
                    <a:pt x="9303" y="12657"/>
                    <a:pt x="9301" y="12701"/>
                  </a:cubicBezTo>
                  <a:lnTo>
                    <a:pt x="9265" y="12704"/>
                  </a:lnTo>
                  <a:cubicBezTo>
                    <a:pt x="9269" y="12865"/>
                    <a:pt x="9736" y="13608"/>
                    <a:pt x="9628" y="13713"/>
                  </a:cubicBezTo>
                  <a:cubicBezTo>
                    <a:pt x="9399" y="13830"/>
                    <a:pt x="9559" y="14066"/>
                    <a:pt x="9672" y="14224"/>
                  </a:cubicBezTo>
                  <a:cubicBezTo>
                    <a:pt x="9958" y="14623"/>
                    <a:pt x="9535" y="14683"/>
                    <a:pt x="9477" y="14929"/>
                  </a:cubicBezTo>
                  <a:cubicBezTo>
                    <a:pt x="9422" y="15139"/>
                    <a:pt x="9270" y="15661"/>
                    <a:pt x="9117" y="15801"/>
                  </a:cubicBezTo>
                  <a:cubicBezTo>
                    <a:pt x="9132" y="15821"/>
                    <a:pt x="9142" y="15843"/>
                    <a:pt x="9148" y="15865"/>
                  </a:cubicBezTo>
                  <a:lnTo>
                    <a:pt x="9127" y="15871"/>
                  </a:lnTo>
                  <a:cubicBezTo>
                    <a:pt x="9147" y="15972"/>
                    <a:pt x="9127" y="16088"/>
                    <a:pt x="9127" y="16190"/>
                  </a:cubicBezTo>
                  <a:lnTo>
                    <a:pt x="9117" y="16197"/>
                  </a:lnTo>
                  <a:cubicBezTo>
                    <a:pt x="9045" y="16880"/>
                    <a:pt x="10051" y="17437"/>
                    <a:pt x="9956" y="18137"/>
                  </a:cubicBezTo>
                  <a:cubicBezTo>
                    <a:pt x="9907" y="18501"/>
                    <a:pt x="10103" y="19517"/>
                    <a:pt x="10608" y="19648"/>
                  </a:cubicBezTo>
                  <a:cubicBezTo>
                    <a:pt x="10711" y="19738"/>
                    <a:pt x="11215" y="20660"/>
                    <a:pt x="11120" y="20764"/>
                  </a:cubicBezTo>
                  <a:cubicBezTo>
                    <a:pt x="10785" y="20848"/>
                    <a:pt x="11116" y="20987"/>
                    <a:pt x="11144" y="21115"/>
                  </a:cubicBezTo>
                  <a:cubicBezTo>
                    <a:pt x="10968" y="21510"/>
                    <a:pt x="11967" y="21476"/>
                    <a:pt x="12221" y="21354"/>
                  </a:cubicBezTo>
                  <a:cubicBezTo>
                    <a:pt x="12519" y="21209"/>
                    <a:pt x="12813" y="21294"/>
                    <a:pt x="13150" y="21319"/>
                  </a:cubicBezTo>
                  <a:cubicBezTo>
                    <a:pt x="13150" y="21319"/>
                    <a:pt x="13164" y="21264"/>
                    <a:pt x="13165" y="21262"/>
                  </a:cubicBezTo>
                  <a:cubicBezTo>
                    <a:pt x="13768" y="21285"/>
                    <a:pt x="14233" y="20805"/>
                    <a:pt x="14641" y="20497"/>
                  </a:cubicBezTo>
                  <a:cubicBezTo>
                    <a:pt x="14854" y="20335"/>
                    <a:pt x="14941" y="20135"/>
                    <a:pt x="15093" y="19938"/>
                  </a:cubicBezTo>
                  <a:cubicBezTo>
                    <a:pt x="15177" y="19827"/>
                    <a:pt x="15387" y="19750"/>
                    <a:pt x="15454" y="19635"/>
                  </a:cubicBezTo>
                  <a:cubicBezTo>
                    <a:pt x="15552" y="19463"/>
                    <a:pt x="15640" y="19307"/>
                    <a:pt x="15688" y="19094"/>
                  </a:cubicBezTo>
                  <a:lnTo>
                    <a:pt x="15697" y="19094"/>
                  </a:lnTo>
                  <a:cubicBezTo>
                    <a:pt x="15716" y="18996"/>
                    <a:pt x="15724" y="18898"/>
                    <a:pt x="15722" y="18799"/>
                  </a:cubicBezTo>
                  <a:lnTo>
                    <a:pt x="15659" y="18795"/>
                  </a:lnTo>
                  <a:cubicBezTo>
                    <a:pt x="15712" y="18611"/>
                    <a:pt x="15867" y="18624"/>
                    <a:pt x="16053" y="18537"/>
                  </a:cubicBezTo>
                  <a:cubicBezTo>
                    <a:pt x="16371" y="18385"/>
                    <a:pt x="16454" y="18365"/>
                    <a:pt x="16521" y="18076"/>
                  </a:cubicBezTo>
                  <a:cubicBezTo>
                    <a:pt x="16544" y="17824"/>
                    <a:pt x="16568" y="17645"/>
                    <a:pt x="16480" y="17400"/>
                  </a:cubicBezTo>
                  <a:cubicBezTo>
                    <a:pt x="16325" y="16977"/>
                    <a:pt x="16456" y="16954"/>
                    <a:pt x="16829" y="16691"/>
                  </a:cubicBezTo>
                  <a:cubicBezTo>
                    <a:pt x="17122" y="16484"/>
                    <a:pt x="17222" y="16348"/>
                    <a:pt x="17594" y="16182"/>
                  </a:cubicBezTo>
                  <a:cubicBezTo>
                    <a:pt x="17872" y="16057"/>
                    <a:pt x="18450" y="15634"/>
                    <a:pt x="18274" y="15310"/>
                  </a:cubicBezTo>
                  <a:cubicBezTo>
                    <a:pt x="18221" y="15211"/>
                    <a:pt x="18282" y="14088"/>
                    <a:pt x="18165" y="14103"/>
                  </a:cubicBezTo>
                  <a:cubicBezTo>
                    <a:pt x="18141" y="14052"/>
                    <a:pt x="18023" y="13987"/>
                    <a:pt x="17958" y="13987"/>
                  </a:cubicBezTo>
                  <a:cubicBezTo>
                    <a:pt x="17817" y="13835"/>
                    <a:pt x="17931" y="13505"/>
                    <a:pt x="17832" y="13353"/>
                  </a:cubicBezTo>
                  <a:cubicBezTo>
                    <a:pt x="17796" y="13301"/>
                    <a:pt x="17878" y="13216"/>
                    <a:pt x="17887" y="13166"/>
                  </a:cubicBezTo>
                  <a:cubicBezTo>
                    <a:pt x="17915" y="13016"/>
                    <a:pt x="17749" y="13031"/>
                    <a:pt x="17690" y="12936"/>
                  </a:cubicBezTo>
                  <a:cubicBezTo>
                    <a:pt x="17639" y="12798"/>
                    <a:pt x="17991" y="12016"/>
                    <a:pt x="18132" y="11894"/>
                  </a:cubicBezTo>
                  <a:cubicBezTo>
                    <a:pt x="18256" y="11861"/>
                    <a:pt x="18334" y="11800"/>
                    <a:pt x="18421" y="11719"/>
                  </a:cubicBezTo>
                  <a:lnTo>
                    <a:pt x="18439" y="11748"/>
                  </a:lnTo>
                  <a:cubicBezTo>
                    <a:pt x="18933" y="11102"/>
                    <a:pt x="19669" y="10727"/>
                    <a:pt x="20222" y="10146"/>
                  </a:cubicBezTo>
                  <a:cubicBezTo>
                    <a:pt x="20487" y="9868"/>
                    <a:pt x="20746" y="9587"/>
                    <a:pt x="20861" y="9234"/>
                  </a:cubicBezTo>
                  <a:cubicBezTo>
                    <a:pt x="20916" y="9067"/>
                    <a:pt x="21026" y="8908"/>
                    <a:pt x="21115" y="8753"/>
                  </a:cubicBezTo>
                  <a:cubicBezTo>
                    <a:pt x="21241" y="8534"/>
                    <a:pt x="21257" y="8322"/>
                    <a:pt x="21357" y="8120"/>
                  </a:cubicBezTo>
                  <a:cubicBezTo>
                    <a:pt x="21369" y="8126"/>
                    <a:pt x="21377" y="8136"/>
                    <a:pt x="21381" y="8150"/>
                  </a:cubicBezTo>
                  <a:cubicBezTo>
                    <a:pt x="21416" y="8150"/>
                    <a:pt x="21450" y="8149"/>
                    <a:pt x="21485" y="8146"/>
                  </a:cubicBezTo>
                  <a:cubicBezTo>
                    <a:pt x="21506" y="8073"/>
                    <a:pt x="21488" y="8022"/>
                    <a:pt x="21449" y="7942"/>
                  </a:cubicBezTo>
                  <a:cubicBezTo>
                    <a:pt x="21441" y="7926"/>
                    <a:pt x="21477" y="7998"/>
                    <a:pt x="21449" y="794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57" name="Shape 40783">
              <a:extLst>
                <a:ext uri="{FF2B5EF4-FFF2-40B4-BE49-F238E27FC236}">
                  <a16:creationId xmlns:a16="http://schemas.microsoft.com/office/drawing/2014/main" id="{E8AA9BA4-D45E-564F-AED3-2C47FC395323}"/>
                </a:ext>
              </a:extLst>
            </p:cNvPr>
            <p:cNvSpPr/>
            <p:nvPr/>
          </p:nvSpPr>
          <p:spPr>
            <a:xfrm>
              <a:off x="16286645" y="6439989"/>
              <a:ext cx="5201217" cy="410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35" extrusionOk="0">
                  <a:moveTo>
                    <a:pt x="16904" y="15081"/>
                  </a:moveTo>
                  <a:cubicBezTo>
                    <a:pt x="16878" y="15144"/>
                    <a:pt x="16987" y="15511"/>
                    <a:pt x="17048" y="15519"/>
                  </a:cubicBezTo>
                  <a:cubicBezTo>
                    <a:pt x="17083" y="15524"/>
                    <a:pt x="17047" y="15382"/>
                    <a:pt x="17101" y="15439"/>
                  </a:cubicBezTo>
                  <a:cubicBezTo>
                    <a:pt x="17151" y="15490"/>
                    <a:pt x="17019" y="15711"/>
                    <a:pt x="17203" y="15682"/>
                  </a:cubicBezTo>
                  <a:cubicBezTo>
                    <a:pt x="17259" y="15674"/>
                    <a:pt x="17432" y="15703"/>
                    <a:pt x="17464" y="15758"/>
                  </a:cubicBezTo>
                  <a:cubicBezTo>
                    <a:pt x="17452" y="15727"/>
                    <a:pt x="17442" y="15696"/>
                    <a:pt x="17435" y="15663"/>
                  </a:cubicBezTo>
                  <a:cubicBezTo>
                    <a:pt x="17516" y="15683"/>
                    <a:pt x="17654" y="15992"/>
                    <a:pt x="17725" y="15946"/>
                  </a:cubicBezTo>
                  <a:cubicBezTo>
                    <a:pt x="17786" y="15905"/>
                    <a:pt x="17633" y="15755"/>
                    <a:pt x="17633" y="15702"/>
                  </a:cubicBezTo>
                  <a:cubicBezTo>
                    <a:pt x="17660" y="15714"/>
                    <a:pt x="17766" y="15737"/>
                    <a:pt x="17745" y="15652"/>
                  </a:cubicBezTo>
                  <a:cubicBezTo>
                    <a:pt x="17729" y="15587"/>
                    <a:pt x="17567" y="15597"/>
                    <a:pt x="17540" y="15580"/>
                  </a:cubicBezTo>
                  <a:cubicBezTo>
                    <a:pt x="17349" y="15455"/>
                    <a:pt x="17283" y="15635"/>
                    <a:pt x="17202" y="15310"/>
                  </a:cubicBezTo>
                  <a:cubicBezTo>
                    <a:pt x="17153" y="15112"/>
                    <a:pt x="17295" y="15098"/>
                    <a:pt x="17324" y="14930"/>
                  </a:cubicBezTo>
                  <a:cubicBezTo>
                    <a:pt x="17333" y="14883"/>
                    <a:pt x="17282" y="14574"/>
                    <a:pt x="17261" y="14508"/>
                  </a:cubicBezTo>
                  <a:cubicBezTo>
                    <a:pt x="17172" y="14517"/>
                    <a:pt x="16955" y="14428"/>
                    <a:pt x="16945" y="14587"/>
                  </a:cubicBezTo>
                  <a:cubicBezTo>
                    <a:pt x="16940" y="14669"/>
                    <a:pt x="17033" y="15040"/>
                    <a:pt x="16988" y="15085"/>
                  </a:cubicBezTo>
                  <a:cubicBezTo>
                    <a:pt x="16958" y="15115"/>
                    <a:pt x="16927" y="15024"/>
                    <a:pt x="16904" y="15081"/>
                  </a:cubicBezTo>
                  <a:close/>
                  <a:moveTo>
                    <a:pt x="16904" y="15081"/>
                  </a:moveTo>
                  <a:cubicBezTo>
                    <a:pt x="16926" y="15025"/>
                    <a:pt x="16888" y="15121"/>
                    <a:pt x="16904" y="15081"/>
                  </a:cubicBezTo>
                  <a:cubicBezTo>
                    <a:pt x="16904" y="15081"/>
                    <a:pt x="16904" y="15081"/>
                    <a:pt x="16904" y="15081"/>
                  </a:cubicBezTo>
                  <a:close/>
                  <a:moveTo>
                    <a:pt x="17709" y="16709"/>
                  </a:moveTo>
                  <a:cubicBezTo>
                    <a:pt x="17708" y="16802"/>
                    <a:pt x="17805" y="16839"/>
                    <a:pt x="17834" y="16746"/>
                  </a:cubicBezTo>
                  <a:cubicBezTo>
                    <a:pt x="17843" y="16718"/>
                    <a:pt x="17726" y="16544"/>
                    <a:pt x="17722" y="16461"/>
                  </a:cubicBezTo>
                  <a:cubicBezTo>
                    <a:pt x="17724" y="16510"/>
                    <a:pt x="17344" y="16224"/>
                    <a:pt x="17341" y="16255"/>
                  </a:cubicBezTo>
                  <a:cubicBezTo>
                    <a:pt x="17337" y="16305"/>
                    <a:pt x="17337" y="16436"/>
                    <a:pt x="17350" y="16498"/>
                  </a:cubicBezTo>
                  <a:cubicBezTo>
                    <a:pt x="17373" y="16614"/>
                    <a:pt x="17515" y="16528"/>
                    <a:pt x="17520" y="16668"/>
                  </a:cubicBezTo>
                  <a:cubicBezTo>
                    <a:pt x="17522" y="16697"/>
                    <a:pt x="17426" y="16700"/>
                    <a:pt x="17444" y="16766"/>
                  </a:cubicBezTo>
                  <a:cubicBezTo>
                    <a:pt x="17455" y="16807"/>
                    <a:pt x="17578" y="16963"/>
                    <a:pt x="17612" y="16917"/>
                  </a:cubicBezTo>
                  <a:cubicBezTo>
                    <a:pt x="17662" y="16850"/>
                    <a:pt x="17544" y="16759"/>
                    <a:pt x="17614" y="16682"/>
                  </a:cubicBezTo>
                  <a:cubicBezTo>
                    <a:pt x="17616" y="16704"/>
                    <a:pt x="17611" y="16808"/>
                    <a:pt x="17633" y="16819"/>
                  </a:cubicBezTo>
                  <a:cubicBezTo>
                    <a:pt x="17628" y="16817"/>
                    <a:pt x="17623" y="16814"/>
                    <a:pt x="17634" y="16819"/>
                  </a:cubicBezTo>
                  <a:cubicBezTo>
                    <a:pt x="17645" y="16824"/>
                    <a:pt x="17640" y="16822"/>
                    <a:pt x="17634" y="16819"/>
                  </a:cubicBezTo>
                  <a:cubicBezTo>
                    <a:pt x="17657" y="16828"/>
                    <a:pt x="17680" y="16724"/>
                    <a:pt x="17709" y="16709"/>
                  </a:cubicBezTo>
                  <a:close/>
                  <a:moveTo>
                    <a:pt x="17710" y="15961"/>
                  </a:moveTo>
                  <a:cubicBezTo>
                    <a:pt x="17692" y="16058"/>
                    <a:pt x="17961" y="16228"/>
                    <a:pt x="17733" y="16237"/>
                  </a:cubicBezTo>
                  <a:cubicBezTo>
                    <a:pt x="17725" y="16290"/>
                    <a:pt x="17863" y="16620"/>
                    <a:pt x="17917" y="16605"/>
                  </a:cubicBezTo>
                  <a:cubicBezTo>
                    <a:pt x="17920" y="16528"/>
                    <a:pt x="17845" y="16422"/>
                    <a:pt x="17860" y="16351"/>
                  </a:cubicBezTo>
                  <a:cubicBezTo>
                    <a:pt x="17876" y="16273"/>
                    <a:pt x="17948" y="16350"/>
                    <a:pt x="17980" y="16311"/>
                  </a:cubicBezTo>
                  <a:cubicBezTo>
                    <a:pt x="17973" y="16319"/>
                    <a:pt x="17965" y="16329"/>
                    <a:pt x="17980" y="16310"/>
                  </a:cubicBezTo>
                  <a:cubicBezTo>
                    <a:pt x="17991" y="16297"/>
                    <a:pt x="17986" y="16303"/>
                    <a:pt x="17980" y="16310"/>
                  </a:cubicBezTo>
                  <a:cubicBezTo>
                    <a:pt x="18077" y="16188"/>
                    <a:pt x="17806" y="15955"/>
                    <a:pt x="17710" y="15961"/>
                  </a:cubicBezTo>
                  <a:close/>
                  <a:moveTo>
                    <a:pt x="18167" y="17453"/>
                  </a:moveTo>
                  <a:cubicBezTo>
                    <a:pt x="18167" y="17440"/>
                    <a:pt x="18167" y="17446"/>
                    <a:pt x="18167" y="17453"/>
                  </a:cubicBezTo>
                  <a:cubicBezTo>
                    <a:pt x="18167" y="17453"/>
                    <a:pt x="18167" y="17453"/>
                    <a:pt x="18167" y="17453"/>
                  </a:cubicBezTo>
                  <a:close/>
                  <a:moveTo>
                    <a:pt x="18083" y="17581"/>
                  </a:moveTo>
                  <a:cubicBezTo>
                    <a:pt x="18118" y="17811"/>
                    <a:pt x="18000" y="17620"/>
                    <a:pt x="18003" y="17620"/>
                  </a:cubicBezTo>
                  <a:cubicBezTo>
                    <a:pt x="17800" y="17636"/>
                    <a:pt x="17817" y="17533"/>
                    <a:pt x="17813" y="17287"/>
                  </a:cubicBezTo>
                  <a:cubicBezTo>
                    <a:pt x="17810" y="17128"/>
                    <a:pt x="17608" y="17239"/>
                    <a:pt x="17535" y="17194"/>
                  </a:cubicBezTo>
                  <a:cubicBezTo>
                    <a:pt x="17492" y="17167"/>
                    <a:pt x="17488" y="17406"/>
                    <a:pt x="17436" y="17391"/>
                  </a:cubicBezTo>
                  <a:cubicBezTo>
                    <a:pt x="17357" y="17368"/>
                    <a:pt x="17569" y="16871"/>
                    <a:pt x="17719" y="16991"/>
                  </a:cubicBezTo>
                  <a:cubicBezTo>
                    <a:pt x="17721" y="16992"/>
                    <a:pt x="17793" y="17215"/>
                    <a:pt x="17812" y="17062"/>
                  </a:cubicBezTo>
                  <a:cubicBezTo>
                    <a:pt x="17825" y="16959"/>
                    <a:pt x="17826" y="16988"/>
                    <a:pt x="17894" y="16996"/>
                  </a:cubicBezTo>
                  <a:cubicBezTo>
                    <a:pt x="17909" y="16893"/>
                    <a:pt x="17880" y="16906"/>
                    <a:pt x="17983" y="16886"/>
                  </a:cubicBezTo>
                  <a:cubicBezTo>
                    <a:pt x="18091" y="16865"/>
                    <a:pt x="17957" y="16726"/>
                    <a:pt x="18000" y="16693"/>
                  </a:cubicBezTo>
                  <a:cubicBezTo>
                    <a:pt x="18101" y="16614"/>
                    <a:pt x="18130" y="16965"/>
                    <a:pt x="18133" y="16978"/>
                  </a:cubicBezTo>
                  <a:cubicBezTo>
                    <a:pt x="18131" y="16970"/>
                    <a:pt x="18211" y="17160"/>
                    <a:pt x="18200" y="17128"/>
                  </a:cubicBezTo>
                  <a:cubicBezTo>
                    <a:pt x="18258" y="17300"/>
                    <a:pt x="18153" y="17341"/>
                    <a:pt x="18174" y="17494"/>
                  </a:cubicBezTo>
                  <a:lnTo>
                    <a:pt x="18168" y="17460"/>
                  </a:lnTo>
                  <a:cubicBezTo>
                    <a:pt x="18167" y="17449"/>
                    <a:pt x="18120" y="17319"/>
                    <a:pt x="18100" y="17304"/>
                  </a:cubicBezTo>
                  <a:cubicBezTo>
                    <a:pt x="17981" y="17215"/>
                    <a:pt x="18085" y="17594"/>
                    <a:pt x="18083" y="17581"/>
                  </a:cubicBezTo>
                  <a:close/>
                  <a:moveTo>
                    <a:pt x="18592" y="19309"/>
                  </a:moveTo>
                  <a:cubicBezTo>
                    <a:pt x="18592" y="19309"/>
                    <a:pt x="18587" y="19307"/>
                    <a:pt x="18585" y="19305"/>
                  </a:cubicBezTo>
                  <a:cubicBezTo>
                    <a:pt x="18586" y="19306"/>
                    <a:pt x="18588" y="19307"/>
                    <a:pt x="18592" y="19309"/>
                  </a:cubicBezTo>
                  <a:close/>
                  <a:moveTo>
                    <a:pt x="18592" y="19309"/>
                  </a:moveTo>
                  <a:lnTo>
                    <a:pt x="18598" y="19309"/>
                  </a:lnTo>
                  <a:cubicBezTo>
                    <a:pt x="18615" y="19134"/>
                    <a:pt x="18425" y="19063"/>
                    <a:pt x="18628" y="18989"/>
                  </a:cubicBezTo>
                  <a:cubicBezTo>
                    <a:pt x="18655" y="18947"/>
                    <a:pt x="18648" y="18911"/>
                    <a:pt x="18607" y="18881"/>
                  </a:cubicBezTo>
                  <a:cubicBezTo>
                    <a:pt x="18642" y="18813"/>
                    <a:pt x="18683" y="18803"/>
                    <a:pt x="18669" y="18696"/>
                  </a:cubicBezTo>
                  <a:cubicBezTo>
                    <a:pt x="18643" y="18690"/>
                    <a:pt x="18459" y="18728"/>
                    <a:pt x="18561" y="18611"/>
                  </a:cubicBezTo>
                  <a:cubicBezTo>
                    <a:pt x="18564" y="18608"/>
                    <a:pt x="18724" y="18381"/>
                    <a:pt x="18601" y="18449"/>
                  </a:cubicBezTo>
                  <a:cubicBezTo>
                    <a:pt x="18400" y="18560"/>
                    <a:pt x="18393" y="19197"/>
                    <a:pt x="18592" y="19309"/>
                  </a:cubicBezTo>
                  <a:close/>
                  <a:moveTo>
                    <a:pt x="18103" y="19991"/>
                  </a:moveTo>
                  <a:cubicBezTo>
                    <a:pt x="18100" y="19960"/>
                    <a:pt x="18096" y="19927"/>
                    <a:pt x="18103" y="19992"/>
                  </a:cubicBezTo>
                  <a:cubicBezTo>
                    <a:pt x="18109" y="20049"/>
                    <a:pt x="18106" y="20022"/>
                    <a:pt x="18103" y="19992"/>
                  </a:cubicBezTo>
                  <a:cubicBezTo>
                    <a:pt x="18116" y="20110"/>
                    <a:pt x="18306" y="20161"/>
                    <a:pt x="18306" y="20039"/>
                  </a:cubicBezTo>
                  <a:lnTo>
                    <a:pt x="18306" y="20017"/>
                  </a:lnTo>
                  <a:cubicBezTo>
                    <a:pt x="18306" y="19930"/>
                    <a:pt x="18091" y="19867"/>
                    <a:pt x="18103" y="19991"/>
                  </a:cubicBezTo>
                  <a:close/>
                  <a:moveTo>
                    <a:pt x="18904" y="19884"/>
                  </a:moveTo>
                  <a:cubicBezTo>
                    <a:pt x="18917" y="19893"/>
                    <a:pt x="18937" y="19906"/>
                    <a:pt x="18903" y="19884"/>
                  </a:cubicBezTo>
                  <a:cubicBezTo>
                    <a:pt x="18890" y="19876"/>
                    <a:pt x="18895" y="19879"/>
                    <a:pt x="18902" y="19883"/>
                  </a:cubicBezTo>
                  <a:cubicBezTo>
                    <a:pt x="18853" y="19853"/>
                    <a:pt x="18538" y="19779"/>
                    <a:pt x="18518" y="19896"/>
                  </a:cubicBezTo>
                  <a:cubicBezTo>
                    <a:pt x="18509" y="19950"/>
                    <a:pt x="18935" y="20067"/>
                    <a:pt x="18988" y="20089"/>
                  </a:cubicBezTo>
                  <a:cubicBezTo>
                    <a:pt x="19014" y="20004"/>
                    <a:pt x="18985" y="19937"/>
                    <a:pt x="18904" y="19884"/>
                  </a:cubicBezTo>
                  <a:close/>
                  <a:moveTo>
                    <a:pt x="16263" y="21201"/>
                  </a:moveTo>
                  <a:cubicBezTo>
                    <a:pt x="16276" y="21209"/>
                    <a:pt x="16293" y="21218"/>
                    <a:pt x="16262" y="21201"/>
                  </a:cubicBezTo>
                  <a:cubicBezTo>
                    <a:pt x="16243" y="21190"/>
                    <a:pt x="16250" y="21195"/>
                    <a:pt x="16261" y="21200"/>
                  </a:cubicBezTo>
                  <a:cubicBezTo>
                    <a:pt x="16178" y="21156"/>
                    <a:pt x="15894" y="21117"/>
                    <a:pt x="15839" y="21038"/>
                  </a:cubicBezTo>
                  <a:cubicBezTo>
                    <a:pt x="15766" y="20931"/>
                    <a:pt x="16060" y="20952"/>
                    <a:pt x="16033" y="20890"/>
                  </a:cubicBezTo>
                  <a:cubicBezTo>
                    <a:pt x="16015" y="20847"/>
                    <a:pt x="15631" y="20892"/>
                    <a:pt x="15548" y="20827"/>
                  </a:cubicBezTo>
                  <a:cubicBezTo>
                    <a:pt x="15431" y="20733"/>
                    <a:pt x="15383" y="20954"/>
                    <a:pt x="15185" y="20881"/>
                  </a:cubicBezTo>
                  <a:cubicBezTo>
                    <a:pt x="15030" y="20824"/>
                    <a:pt x="14638" y="20421"/>
                    <a:pt x="14549" y="20854"/>
                  </a:cubicBezTo>
                  <a:cubicBezTo>
                    <a:pt x="14678" y="20857"/>
                    <a:pt x="14825" y="21025"/>
                    <a:pt x="14961" y="21071"/>
                  </a:cubicBezTo>
                  <a:cubicBezTo>
                    <a:pt x="15189" y="21147"/>
                    <a:pt x="15472" y="21216"/>
                    <a:pt x="15706" y="21244"/>
                  </a:cubicBezTo>
                  <a:cubicBezTo>
                    <a:pt x="15768" y="21252"/>
                    <a:pt x="16095" y="21365"/>
                    <a:pt x="16116" y="21306"/>
                  </a:cubicBezTo>
                  <a:cubicBezTo>
                    <a:pt x="16108" y="21329"/>
                    <a:pt x="16443" y="21301"/>
                    <a:pt x="16263" y="21201"/>
                  </a:cubicBezTo>
                  <a:close/>
                  <a:moveTo>
                    <a:pt x="14587" y="20535"/>
                  </a:moveTo>
                  <a:cubicBezTo>
                    <a:pt x="14613" y="20480"/>
                    <a:pt x="14595" y="20518"/>
                    <a:pt x="14587" y="20535"/>
                  </a:cubicBezTo>
                  <a:cubicBezTo>
                    <a:pt x="14615" y="20477"/>
                    <a:pt x="14667" y="19955"/>
                    <a:pt x="14646" y="19893"/>
                  </a:cubicBezTo>
                  <a:cubicBezTo>
                    <a:pt x="14672" y="19912"/>
                    <a:pt x="14704" y="19916"/>
                    <a:pt x="14725" y="19942"/>
                  </a:cubicBezTo>
                  <a:cubicBezTo>
                    <a:pt x="14719" y="19826"/>
                    <a:pt x="14724" y="19684"/>
                    <a:pt x="14625" y="19570"/>
                  </a:cubicBezTo>
                  <a:cubicBezTo>
                    <a:pt x="14582" y="19521"/>
                    <a:pt x="14466" y="19573"/>
                    <a:pt x="14476" y="19656"/>
                  </a:cubicBezTo>
                  <a:cubicBezTo>
                    <a:pt x="14484" y="19728"/>
                    <a:pt x="14595" y="19726"/>
                    <a:pt x="14612" y="19833"/>
                  </a:cubicBezTo>
                  <a:cubicBezTo>
                    <a:pt x="14544" y="19734"/>
                    <a:pt x="14504" y="19734"/>
                    <a:pt x="14410" y="19686"/>
                  </a:cubicBezTo>
                  <a:cubicBezTo>
                    <a:pt x="14334" y="19438"/>
                    <a:pt x="14184" y="19343"/>
                    <a:pt x="14241" y="19116"/>
                  </a:cubicBezTo>
                  <a:cubicBezTo>
                    <a:pt x="14265" y="19025"/>
                    <a:pt x="13866" y="18581"/>
                    <a:pt x="13773" y="18564"/>
                  </a:cubicBezTo>
                  <a:cubicBezTo>
                    <a:pt x="13610" y="18532"/>
                    <a:pt x="13314" y="18143"/>
                    <a:pt x="13239" y="17978"/>
                  </a:cubicBezTo>
                  <a:cubicBezTo>
                    <a:pt x="13175" y="17835"/>
                    <a:pt x="12614" y="17619"/>
                    <a:pt x="12740" y="17868"/>
                  </a:cubicBezTo>
                  <a:cubicBezTo>
                    <a:pt x="12804" y="17994"/>
                    <a:pt x="12911" y="18099"/>
                    <a:pt x="12993" y="18204"/>
                  </a:cubicBezTo>
                  <a:cubicBezTo>
                    <a:pt x="13074" y="18306"/>
                    <a:pt x="13143" y="18547"/>
                    <a:pt x="13247" y="18604"/>
                  </a:cubicBezTo>
                  <a:cubicBezTo>
                    <a:pt x="13343" y="18657"/>
                    <a:pt x="13391" y="18728"/>
                    <a:pt x="13410" y="18867"/>
                  </a:cubicBezTo>
                  <a:cubicBezTo>
                    <a:pt x="13435" y="19052"/>
                    <a:pt x="13571" y="19187"/>
                    <a:pt x="13642" y="19345"/>
                  </a:cubicBezTo>
                  <a:cubicBezTo>
                    <a:pt x="13726" y="19532"/>
                    <a:pt x="13738" y="19854"/>
                    <a:pt x="13898" y="19967"/>
                  </a:cubicBezTo>
                  <a:cubicBezTo>
                    <a:pt x="13999" y="20039"/>
                    <a:pt x="14049" y="20239"/>
                    <a:pt x="14159" y="20332"/>
                  </a:cubicBezTo>
                  <a:cubicBezTo>
                    <a:pt x="14218" y="20381"/>
                    <a:pt x="14320" y="20591"/>
                    <a:pt x="14373" y="20604"/>
                  </a:cubicBezTo>
                  <a:cubicBezTo>
                    <a:pt x="14369" y="20571"/>
                    <a:pt x="14355" y="20530"/>
                    <a:pt x="14378" y="20503"/>
                  </a:cubicBezTo>
                  <a:cubicBezTo>
                    <a:pt x="14413" y="20525"/>
                    <a:pt x="14560" y="20593"/>
                    <a:pt x="14587" y="20535"/>
                  </a:cubicBezTo>
                  <a:cubicBezTo>
                    <a:pt x="14584" y="20542"/>
                    <a:pt x="14582" y="20546"/>
                    <a:pt x="14587" y="20535"/>
                  </a:cubicBezTo>
                  <a:close/>
                  <a:moveTo>
                    <a:pt x="18008" y="18723"/>
                  </a:moveTo>
                  <a:cubicBezTo>
                    <a:pt x="17983" y="18750"/>
                    <a:pt x="17963" y="18782"/>
                    <a:pt x="17947" y="18819"/>
                  </a:cubicBezTo>
                  <a:cubicBezTo>
                    <a:pt x="17734" y="19148"/>
                    <a:pt x="17442" y="18778"/>
                    <a:pt x="17197" y="18912"/>
                  </a:cubicBezTo>
                  <a:cubicBezTo>
                    <a:pt x="17066" y="18984"/>
                    <a:pt x="16845" y="19897"/>
                    <a:pt x="16936" y="20034"/>
                  </a:cubicBezTo>
                  <a:cubicBezTo>
                    <a:pt x="16988" y="20112"/>
                    <a:pt x="17002" y="20686"/>
                    <a:pt x="17101" y="20570"/>
                  </a:cubicBezTo>
                  <a:cubicBezTo>
                    <a:pt x="17213" y="20440"/>
                    <a:pt x="17177" y="20077"/>
                    <a:pt x="17157" y="19905"/>
                  </a:cubicBezTo>
                  <a:cubicBezTo>
                    <a:pt x="17424" y="19728"/>
                    <a:pt x="17188" y="20552"/>
                    <a:pt x="17558" y="20246"/>
                  </a:cubicBezTo>
                  <a:cubicBezTo>
                    <a:pt x="17629" y="20187"/>
                    <a:pt x="17419" y="19764"/>
                    <a:pt x="17386" y="19700"/>
                  </a:cubicBezTo>
                  <a:cubicBezTo>
                    <a:pt x="17326" y="19586"/>
                    <a:pt x="17694" y="19451"/>
                    <a:pt x="17705" y="19360"/>
                  </a:cubicBezTo>
                  <a:cubicBezTo>
                    <a:pt x="17715" y="19275"/>
                    <a:pt x="16935" y="19751"/>
                    <a:pt x="17124" y="19135"/>
                  </a:cubicBezTo>
                  <a:cubicBezTo>
                    <a:pt x="17171" y="18983"/>
                    <a:pt x="17519" y="19053"/>
                    <a:pt x="17608" y="19065"/>
                  </a:cubicBezTo>
                  <a:cubicBezTo>
                    <a:pt x="17718" y="19079"/>
                    <a:pt x="17835" y="19134"/>
                    <a:pt x="17920" y="19006"/>
                  </a:cubicBezTo>
                  <a:cubicBezTo>
                    <a:pt x="17927" y="18996"/>
                    <a:pt x="18090" y="18686"/>
                    <a:pt x="18008" y="18723"/>
                  </a:cubicBezTo>
                  <a:close/>
                  <a:moveTo>
                    <a:pt x="16704" y="13082"/>
                  </a:moveTo>
                  <a:cubicBezTo>
                    <a:pt x="16613" y="13312"/>
                    <a:pt x="16783" y="13423"/>
                    <a:pt x="16840" y="13609"/>
                  </a:cubicBezTo>
                  <a:cubicBezTo>
                    <a:pt x="16841" y="13609"/>
                    <a:pt x="16850" y="13609"/>
                    <a:pt x="16852" y="13609"/>
                  </a:cubicBezTo>
                  <a:cubicBezTo>
                    <a:pt x="16855" y="13521"/>
                    <a:pt x="17025" y="12818"/>
                    <a:pt x="16888" y="12816"/>
                  </a:cubicBezTo>
                  <a:cubicBezTo>
                    <a:pt x="16888" y="12816"/>
                    <a:pt x="16888" y="12816"/>
                    <a:pt x="16888" y="12816"/>
                  </a:cubicBezTo>
                  <a:cubicBezTo>
                    <a:pt x="16848" y="12816"/>
                    <a:pt x="16878" y="12816"/>
                    <a:pt x="16888" y="12816"/>
                  </a:cubicBezTo>
                  <a:cubicBezTo>
                    <a:pt x="16771" y="12816"/>
                    <a:pt x="16747" y="12972"/>
                    <a:pt x="16704" y="13082"/>
                  </a:cubicBezTo>
                  <a:close/>
                  <a:moveTo>
                    <a:pt x="17712" y="10844"/>
                  </a:moveTo>
                  <a:cubicBezTo>
                    <a:pt x="17703" y="10863"/>
                    <a:pt x="17708" y="10853"/>
                    <a:pt x="17712" y="10844"/>
                  </a:cubicBezTo>
                  <a:cubicBezTo>
                    <a:pt x="17692" y="10887"/>
                    <a:pt x="17822" y="11096"/>
                    <a:pt x="17838" y="11109"/>
                  </a:cubicBezTo>
                  <a:cubicBezTo>
                    <a:pt x="17849" y="11118"/>
                    <a:pt x="17865" y="11124"/>
                    <a:pt x="17877" y="11126"/>
                  </a:cubicBezTo>
                  <a:cubicBezTo>
                    <a:pt x="17878" y="11096"/>
                    <a:pt x="17839" y="10886"/>
                    <a:pt x="17827" y="10899"/>
                  </a:cubicBezTo>
                  <a:cubicBezTo>
                    <a:pt x="17897" y="10821"/>
                    <a:pt x="17903" y="11539"/>
                    <a:pt x="18077" y="11380"/>
                  </a:cubicBezTo>
                  <a:cubicBezTo>
                    <a:pt x="18170" y="11297"/>
                    <a:pt x="18111" y="11168"/>
                    <a:pt x="18118" y="11055"/>
                  </a:cubicBezTo>
                  <a:cubicBezTo>
                    <a:pt x="18128" y="10876"/>
                    <a:pt x="18099" y="10972"/>
                    <a:pt x="18021" y="10859"/>
                  </a:cubicBezTo>
                  <a:cubicBezTo>
                    <a:pt x="18036" y="10845"/>
                    <a:pt x="17825" y="10607"/>
                    <a:pt x="17712" y="10844"/>
                  </a:cubicBezTo>
                  <a:cubicBezTo>
                    <a:pt x="17714" y="10841"/>
                    <a:pt x="17715" y="10839"/>
                    <a:pt x="17716" y="10837"/>
                  </a:cubicBezTo>
                  <a:cubicBezTo>
                    <a:pt x="17715" y="10838"/>
                    <a:pt x="17714" y="10841"/>
                    <a:pt x="17712" y="10844"/>
                  </a:cubicBezTo>
                  <a:close/>
                  <a:moveTo>
                    <a:pt x="18155" y="10981"/>
                  </a:moveTo>
                  <a:cubicBezTo>
                    <a:pt x="18156" y="10983"/>
                    <a:pt x="18156" y="10984"/>
                    <a:pt x="18157" y="10986"/>
                  </a:cubicBezTo>
                  <a:lnTo>
                    <a:pt x="18157" y="10980"/>
                  </a:lnTo>
                  <a:cubicBezTo>
                    <a:pt x="18156" y="10981"/>
                    <a:pt x="18156" y="10981"/>
                    <a:pt x="18155" y="10981"/>
                  </a:cubicBezTo>
                  <a:close/>
                  <a:moveTo>
                    <a:pt x="18494" y="10870"/>
                  </a:moveTo>
                  <a:cubicBezTo>
                    <a:pt x="18495" y="10871"/>
                    <a:pt x="18495" y="10871"/>
                    <a:pt x="18494" y="10870"/>
                  </a:cubicBezTo>
                  <a:cubicBezTo>
                    <a:pt x="18471" y="10838"/>
                    <a:pt x="18547" y="10731"/>
                    <a:pt x="18554" y="10729"/>
                  </a:cubicBezTo>
                  <a:cubicBezTo>
                    <a:pt x="18453" y="10479"/>
                    <a:pt x="18199" y="10696"/>
                    <a:pt x="18150" y="10851"/>
                  </a:cubicBezTo>
                  <a:cubicBezTo>
                    <a:pt x="18209" y="10805"/>
                    <a:pt x="18269" y="11010"/>
                    <a:pt x="18342" y="10999"/>
                  </a:cubicBezTo>
                  <a:cubicBezTo>
                    <a:pt x="18354" y="10871"/>
                    <a:pt x="18377" y="10711"/>
                    <a:pt x="18494" y="10870"/>
                  </a:cubicBezTo>
                  <a:close/>
                  <a:moveTo>
                    <a:pt x="18925" y="10455"/>
                  </a:moveTo>
                  <a:cubicBezTo>
                    <a:pt x="19074" y="10535"/>
                    <a:pt x="18998" y="10353"/>
                    <a:pt x="19082" y="10331"/>
                  </a:cubicBezTo>
                  <a:cubicBezTo>
                    <a:pt x="19143" y="10315"/>
                    <a:pt x="19102" y="10429"/>
                    <a:pt x="19140" y="10453"/>
                  </a:cubicBezTo>
                  <a:cubicBezTo>
                    <a:pt x="19161" y="10466"/>
                    <a:pt x="19182" y="10192"/>
                    <a:pt x="19268" y="10229"/>
                  </a:cubicBezTo>
                  <a:cubicBezTo>
                    <a:pt x="19270" y="10283"/>
                    <a:pt x="19281" y="10332"/>
                    <a:pt x="19303" y="10378"/>
                  </a:cubicBezTo>
                  <a:cubicBezTo>
                    <a:pt x="19331" y="10411"/>
                    <a:pt x="19368" y="10180"/>
                    <a:pt x="19390" y="10163"/>
                  </a:cubicBezTo>
                  <a:cubicBezTo>
                    <a:pt x="19189" y="10042"/>
                    <a:pt x="19220" y="9561"/>
                    <a:pt x="19213" y="9410"/>
                  </a:cubicBezTo>
                  <a:cubicBezTo>
                    <a:pt x="19203" y="9250"/>
                    <a:pt x="18945" y="8663"/>
                    <a:pt x="18789" y="8793"/>
                  </a:cubicBezTo>
                  <a:cubicBezTo>
                    <a:pt x="18688" y="8878"/>
                    <a:pt x="18903" y="9380"/>
                    <a:pt x="18921" y="9513"/>
                  </a:cubicBezTo>
                  <a:cubicBezTo>
                    <a:pt x="18942" y="9666"/>
                    <a:pt x="18831" y="9812"/>
                    <a:pt x="18747" y="9883"/>
                  </a:cubicBezTo>
                  <a:cubicBezTo>
                    <a:pt x="18578" y="10022"/>
                    <a:pt x="18681" y="9752"/>
                    <a:pt x="18616" y="9737"/>
                  </a:cubicBezTo>
                  <a:cubicBezTo>
                    <a:pt x="18570" y="9727"/>
                    <a:pt x="18579" y="10013"/>
                    <a:pt x="18565" y="10058"/>
                  </a:cubicBezTo>
                  <a:cubicBezTo>
                    <a:pt x="18497" y="10271"/>
                    <a:pt x="18631" y="10204"/>
                    <a:pt x="18427" y="10176"/>
                  </a:cubicBezTo>
                  <a:cubicBezTo>
                    <a:pt x="18351" y="10166"/>
                    <a:pt x="18089" y="10234"/>
                    <a:pt x="18044" y="10303"/>
                  </a:cubicBezTo>
                  <a:cubicBezTo>
                    <a:pt x="18047" y="10299"/>
                    <a:pt x="17883" y="10560"/>
                    <a:pt x="17858" y="10523"/>
                  </a:cubicBezTo>
                  <a:cubicBezTo>
                    <a:pt x="17899" y="10754"/>
                    <a:pt x="18464" y="10422"/>
                    <a:pt x="18580" y="10472"/>
                  </a:cubicBezTo>
                  <a:cubicBezTo>
                    <a:pt x="18585" y="10596"/>
                    <a:pt x="18609" y="10680"/>
                    <a:pt x="18703" y="10735"/>
                  </a:cubicBezTo>
                  <a:cubicBezTo>
                    <a:pt x="18753" y="10764"/>
                    <a:pt x="18816" y="10592"/>
                    <a:pt x="18840" y="10543"/>
                  </a:cubicBezTo>
                  <a:cubicBezTo>
                    <a:pt x="18865" y="10494"/>
                    <a:pt x="18720" y="10465"/>
                    <a:pt x="18769" y="10389"/>
                  </a:cubicBezTo>
                  <a:cubicBezTo>
                    <a:pt x="18797" y="10347"/>
                    <a:pt x="18905" y="10444"/>
                    <a:pt x="18925" y="10455"/>
                  </a:cubicBezTo>
                  <a:close/>
                  <a:moveTo>
                    <a:pt x="19160" y="8116"/>
                  </a:moveTo>
                  <a:lnTo>
                    <a:pt x="19146" y="8111"/>
                  </a:lnTo>
                  <a:cubicBezTo>
                    <a:pt x="19036" y="8151"/>
                    <a:pt x="19089" y="8247"/>
                    <a:pt x="18906" y="8142"/>
                  </a:cubicBezTo>
                  <a:cubicBezTo>
                    <a:pt x="18847" y="8108"/>
                    <a:pt x="18485" y="7762"/>
                    <a:pt x="18443" y="7857"/>
                  </a:cubicBezTo>
                  <a:cubicBezTo>
                    <a:pt x="18479" y="7928"/>
                    <a:pt x="18697" y="8296"/>
                    <a:pt x="18646" y="8380"/>
                  </a:cubicBezTo>
                  <a:cubicBezTo>
                    <a:pt x="18629" y="8381"/>
                    <a:pt x="18520" y="8340"/>
                    <a:pt x="18499" y="8358"/>
                  </a:cubicBezTo>
                  <a:cubicBezTo>
                    <a:pt x="18498" y="8393"/>
                    <a:pt x="18522" y="8403"/>
                    <a:pt x="18547" y="8410"/>
                  </a:cubicBezTo>
                  <a:cubicBezTo>
                    <a:pt x="18531" y="8460"/>
                    <a:pt x="18513" y="8509"/>
                    <a:pt x="18493" y="8557"/>
                  </a:cubicBezTo>
                  <a:cubicBezTo>
                    <a:pt x="18527" y="8619"/>
                    <a:pt x="18568" y="8674"/>
                    <a:pt x="18615" y="8721"/>
                  </a:cubicBezTo>
                  <a:cubicBezTo>
                    <a:pt x="18661" y="8865"/>
                    <a:pt x="18800" y="8728"/>
                    <a:pt x="18795" y="8712"/>
                  </a:cubicBezTo>
                  <a:cubicBezTo>
                    <a:pt x="18774" y="8635"/>
                    <a:pt x="18622" y="8687"/>
                    <a:pt x="18587" y="8598"/>
                  </a:cubicBezTo>
                  <a:cubicBezTo>
                    <a:pt x="18565" y="8543"/>
                    <a:pt x="18779" y="8529"/>
                    <a:pt x="18804" y="8536"/>
                  </a:cubicBezTo>
                  <a:cubicBezTo>
                    <a:pt x="18831" y="8543"/>
                    <a:pt x="19142" y="8756"/>
                    <a:pt x="19097" y="8609"/>
                  </a:cubicBezTo>
                  <a:cubicBezTo>
                    <a:pt x="19047" y="8447"/>
                    <a:pt x="19219" y="8414"/>
                    <a:pt x="19316" y="8366"/>
                  </a:cubicBezTo>
                  <a:cubicBezTo>
                    <a:pt x="19247" y="8378"/>
                    <a:pt x="19154" y="8192"/>
                    <a:pt x="19160" y="8116"/>
                  </a:cubicBezTo>
                  <a:close/>
                  <a:moveTo>
                    <a:pt x="17646" y="6274"/>
                  </a:moveTo>
                  <a:cubicBezTo>
                    <a:pt x="17799" y="6419"/>
                    <a:pt x="17943" y="6645"/>
                    <a:pt x="18027" y="6862"/>
                  </a:cubicBezTo>
                  <a:cubicBezTo>
                    <a:pt x="18080" y="6997"/>
                    <a:pt x="18171" y="7189"/>
                    <a:pt x="18248" y="7303"/>
                  </a:cubicBezTo>
                  <a:cubicBezTo>
                    <a:pt x="18298" y="7378"/>
                    <a:pt x="18389" y="7663"/>
                    <a:pt x="18474" y="7676"/>
                  </a:cubicBezTo>
                  <a:cubicBezTo>
                    <a:pt x="18421" y="7470"/>
                    <a:pt x="18534" y="7473"/>
                    <a:pt x="18607" y="7547"/>
                  </a:cubicBezTo>
                  <a:cubicBezTo>
                    <a:pt x="18461" y="7353"/>
                    <a:pt x="18082" y="7060"/>
                    <a:pt x="18198" y="6858"/>
                  </a:cubicBezTo>
                  <a:cubicBezTo>
                    <a:pt x="18255" y="6759"/>
                    <a:pt x="18499" y="7018"/>
                    <a:pt x="18519" y="7049"/>
                  </a:cubicBezTo>
                  <a:cubicBezTo>
                    <a:pt x="18357" y="6801"/>
                    <a:pt x="18126" y="6627"/>
                    <a:pt x="17961" y="6378"/>
                  </a:cubicBezTo>
                  <a:cubicBezTo>
                    <a:pt x="17806" y="6144"/>
                    <a:pt x="17586" y="5734"/>
                    <a:pt x="17350" y="5619"/>
                  </a:cubicBezTo>
                  <a:cubicBezTo>
                    <a:pt x="17325" y="5663"/>
                    <a:pt x="17472" y="5827"/>
                    <a:pt x="17478" y="5878"/>
                  </a:cubicBezTo>
                  <a:cubicBezTo>
                    <a:pt x="17465" y="5877"/>
                    <a:pt x="17376" y="5743"/>
                    <a:pt x="17378" y="5856"/>
                  </a:cubicBezTo>
                  <a:cubicBezTo>
                    <a:pt x="17378" y="5852"/>
                    <a:pt x="17378" y="5849"/>
                    <a:pt x="17378" y="5857"/>
                  </a:cubicBezTo>
                  <a:cubicBezTo>
                    <a:pt x="17378" y="5869"/>
                    <a:pt x="17378" y="5863"/>
                    <a:pt x="17378" y="5857"/>
                  </a:cubicBezTo>
                  <a:cubicBezTo>
                    <a:pt x="17381" y="5928"/>
                    <a:pt x="17603" y="6232"/>
                    <a:pt x="17646" y="6274"/>
                  </a:cubicBezTo>
                  <a:close/>
                  <a:moveTo>
                    <a:pt x="18607" y="7547"/>
                  </a:moveTo>
                  <a:cubicBezTo>
                    <a:pt x="18635" y="7584"/>
                    <a:pt x="18654" y="7616"/>
                    <a:pt x="18660" y="7644"/>
                  </a:cubicBezTo>
                  <a:cubicBezTo>
                    <a:pt x="18653" y="7607"/>
                    <a:pt x="18633" y="7573"/>
                    <a:pt x="18607" y="7547"/>
                  </a:cubicBezTo>
                  <a:close/>
                  <a:moveTo>
                    <a:pt x="12796" y="1135"/>
                  </a:moveTo>
                  <a:cubicBezTo>
                    <a:pt x="12751" y="1122"/>
                    <a:pt x="12895" y="1166"/>
                    <a:pt x="12796" y="1135"/>
                  </a:cubicBezTo>
                  <a:cubicBezTo>
                    <a:pt x="12796" y="1135"/>
                    <a:pt x="12796" y="1135"/>
                    <a:pt x="12796" y="1135"/>
                  </a:cubicBezTo>
                  <a:close/>
                  <a:moveTo>
                    <a:pt x="12796" y="1135"/>
                  </a:moveTo>
                  <a:cubicBezTo>
                    <a:pt x="12907" y="1169"/>
                    <a:pt x="13566" y="1269"/>
                    <a:pt x="13631" y="1102"/>
                  </a:cubicBezTo>
                  <a:cubicBezTo>
                    <a:pt x="13663" y="1018"/>
                    <a:pt x="12743" y="910"/>
                    <a:pt x="12645" y="914"/>
                  </a:cubicBezTo>
                  <a:cubicBezTo>
                    <a:pt x="12600" y="1062"/>
                    <a:pt x="12710" y="1110"/>
                    <a:pt x="12796" y="1135"/>
                  </a:cubicBezTo>
                  <a:close/>
                  <a:moveTo>
                    <a:pt x="6624" y="191"/>
                  </a:moveTo>
                  <a:cubicBezTo>
                    <a:pt x="6624" y="192"/>
                    <a:pt x="6625" y="195"/>
                    <a:pt x="6626" y="199"/>
                  </a:cubicBezTo>
                  <a:cubicBezTo>
                    <a:pt x="6626" y="196"/>
                    <a:pt x="6625" y="194"/>
                    <a:pt x="6624" y="191"/>
                  </a:cubicBezTo>
                  <a:cubicBezTo>
                    <a:pt x="6624" y="191"/>
                    <a:pt x="6624" y="191"/>
                    <a:pt x="6624" y="191"/>
                  </a:cubicBezTo>
                  <a:close/>
                  <a:moveTo>
                    <a:pt x="6637" y="229"/>
                  </a:moveTo>
                  <a:cubicBezTo>
                    <a:pt x="6645" y="251"/>
                    <a:pt x="6651" y="268"/>
                    <a:pt x="6637" y="229"/>
                  </a:cubicBezTo>
                  <a:cubicBezTo>
                    <a:pt x="6637" y="229"/>
                    <a:pt x="6637" y="229"/>
                    <a:pt x="6637" y="229"/>
                  </a:cubicBezTo>
                  <a:close/>
                  <a:moveTo>
                    <a:pt x="6637" y="229"/>
                  </a:moveTo>
                  <a:cubicBezTo>
                    <a:pt x="6637" y="228"/>
                    <a:pt x="6636" y="225"/>
                    <a:pt x="6635" y="224"/>
                  </a:cubicBezTo>
                  <a:cubicBezTo>
                    <a:pt x="6636" y="225"/>
                    <a:pt x="6637" y="227"/>
                    <a:pt x="6637" y="229"/>
                  </a:cubicBezTo>
                  <a:close/>
                  <a:moveTo>
                    <a:pt x="6626" y="199"/>
                  </a:moveTo>
                  <a:cubicBezTo>
                    <a:pt x="6629" y="205"/>
                    <a:pt x="6632" y="215"/>
                    <a:pt x="6635" y="224"/>
                  </a:cubicBezTo>
                  <a:cubicBezTo>
                    <a:pt x="6633" y="217"/>
                    <a:pt x="6630" y="209"/>
                    <a:pt x="6626" y="199"/>
                  </a:cubicBezTo>
                  <a:close/>
                  <a:moveTo>
                    <a:pt x="6639" y="191"/>
                  </a:moveTo>
                  <a:cubicBezTo>
                    <a:pt x="6700" y="344"/>
                    <a:pt x="6882" y="206"/>
                    <a:pt x="6974" y="224"/>
                  </a:cubicBezTo>
                  <a:cubicBezTo>
                    <a:pt x="6891" y="274"/>
                    <a:pt x="7101" y="361"/>
                    <a:pt x="7127" y="364"/>
                  </a:cubicBezTo>
                  <a:cubicBezTo>
                    <a:pt x="7319" y="388"/>
                    <a:pt x="7515" y="426"/>
                    <a:pt x="7709" y="415"/>
                  </a:cubicBezTo>
                  <a:cubicBezTo>
                    <a:pt x="7714" y="407"/>
                    <a:pt x="7716" y="403"/>
                    <a:pt x="7718" y="393"/>
                  </a:cubicBezTo>
                  <a:cubicBezTo>
                    <a:pt x="7615" y="349"/>
                    <a:pt x="7588" y="217"/>
                    <a:pt x="7471" y="203"/>
                  </a:cubicBezTo>
                  <a:cubicBezTo>
                    <a:pt x="7304" y="184"/>
                    <a:pt x="7240" y="132"/>
                    <a:pt x="7094" y="42"/>
                  </a:cubicBezTo>
                  <a:cubicBezTo>
                    <a:pt x="7017" y="-6"/>
                    <a:pt x="6518" y="-65"/>
                    <a:pt x="6639" y="191"/>
                  </a:cubicBezTo>
                  <a:cubicBezTo>
                    <a:pt x="6639" y="191"/>
                    <a:pt x="6639" y="191"/>
                    <a:pt x="6639" y="191"/>
                  </a:cubicBezTo>
                  <a:close/>
                  <a:moveTo>
                    <a:pt x="3049" y="1821"/>
                  </a:moveTo>
                  <a:cubicBezTo>
                    <a:pt x="3097" y="1824"/>
                    <a:pt x="3068" y="1822"/>
                    <a:pt x="3049" y="1821"/>
                  </a:cubicBezTo>
                  <a:cubicBezTo>
                    <a:pt x="3259" y="1833"/>
                    <a:pt x="3444" y="2105"/>
                    <a:pt x="3693" y="1983"/>
                  </a:cubicBezTo>
                  <a:cubicBezTo>
                    <a:pt x="3695" y="1975"/>
                    <a:pt x="3695" y="1959"/>
                    <a:pt x="3693" y="1951"/>
                  </a:cubicBezTo>
                  <a:cubicBezTo>
                    <a:pt x="3378" y="1819"/>
                    <a:pt x="3267" y="1534"/>
                    <a:pt x="3575" y="1251"/>
                  </a:cubicBezTo>
                  <a:cubicBezTo>
                    <a:pt x="3878" y="973"/>
                    <a:pt x="4250" y="1072"/>
                    <a:pt x="4563" y="873"/>
                  </a:cubicBezTo>
                  <a:cubicBezTo>
                    <a:pt x="4434" y="627"/>
                    <a:pt x="4069" y="857"/>
                    <a:pt x="3881" y="855"/>
                  </a:cubicBezTo>
                  <a:cubicBezTo>
                    <a:pt x="3631" y="853"/>
                    <a:pt x="3298" y="977"/>
                    <a:pt x="3102" y="1185"/>
                  </a:cubicBezTo>
                  <a:cubicBezTo>
                    <a:pt x="3040" y="1251"/>
                    <a:pt x="3027" y="1414"/>
                    <a:pt x="3008" y="1500"/>
                  </a:cubicBezTo>
                  <a:cubicBezTo>
                    <a:pt x="2968" y="1677"/>
                    <a:pt x="2751" y="1804"/>
                    <a:pt x="3049" y="1821"/>
                  </a:cubicBezTo>
                  <a:close/>
                  <a:moveTo>
                    <a:pt x="10216" y="16862"/>
                  </a:moveTo>
                  <a:cubicBezTo>
                    <a:pt x="10007" y="16414"/>
                    <a:pt x="9990" y="17186"/>
                    <a:pt x="10036" y="17376"/>
                  </a:cubicBezTo>
                  <a:cubicBezTo>
                    <a:pt x="10092" y="17606"/>
                    <a:pt x="10129" y="17705"/>
                    <a:pt x="10318" y="17537"/>
                  </a:cubicBezTo>
                  <a:cubicBezTo>
                    <a:pt x="10499" y="17376"/>
                    <a:pt x="10291" y="17023"/>
                    <a:pt x="10216" y="16863"/>
                  </a:cubicBezTo>
                  <a:cubicBezTo>
                    <a:pt x="10225" y="16883"/>
                    <a:pt x="10244" y="16922"/>
                    <a:pt x="10216" y="16862"/>
                  </a:cubicBezTo>
                  <a:close/>
                  <a:moveTo>
                    <a:pt x="10216" y="16862"/>
                  </a:moveTo>
                  <a:cubicBezTo>
                    <a:pt x="10216" y="16862"/>
                    <a:pt x="10216" y="16862"/>
                    <a:pt x="10216" y="16863"/>
                  </a:cubicBezTo>
                  <a:cubicBezTo>
                    <a:pt x="10211" y="16852"/>
                    <a:pt x="10209" y="16847"/>
                    <a:pt x="10216" y="16862"/>
                  </a:cubicBezTo>
                  <a:close/>
                  <a:moveTo>
                    <a:pt x="17680" y="20444"/>
                  </a:moveTo>
                  <a:cubicBezTo>
                    <a:pt x="17677" y="20432"/>
                    <a:pt x="17678" y="20435"/>
                    <a:pt x="17679" y="20439"/>
                  </a:cubicBezTo>
                  <a:cubicBezTo>
                    <a:pt x="17647" y="20338"/>
                    <a:pt x="17562" y="20187"/>
                    <a:pt x="17562" y="20438"/>
                  </a:cubicBezTo>
                  <a:cubicBezTo>
                    <a:pt x="17562" y="20640"/>
                    <a:pt x="17719" y="20588"/>
                    <a:pt x="17681" y="20445"/>
                  </a:cubicBezTo>
                  <a:cubicBezTo>
                    <a:pt x="17681" y="20446"/>
                    <a:pt x="17681" y="20446"/>
                    <a:pt x="17680" y="20444"/>
                  </a:cubicBezTo>
                  <a:close/>
                  <a:moveTo>
                    <a:pt x="20845" y="19801"/>
                  </a:moveTo>
                  <a:cubicBezTo>
                    <a:pt x="20845" y="19756"/>
                    <a:pt x="20831" y="19752"/>
                    <a:pt x="20720" y="19722"/>
                  </a:cubicBezTo>
                  <a:cubicBezTo>
                    <a:pt x="20484" y="19667"/>
                    <a:pt x="20309" y="19366"/>
                    <a:pt x="20078" y="19540"/>
                  </a:cubicBezTo>
                  <a:lnTo>
                    <a:pt x="20083" y="19581"/>
                  </a:lnTo>
                  <a:lnTo>
                    <a:pt x="20066" y="19592"/>
                  </a:lnTo>
                  <a:cubicBezTo>
                    <a:pt x="20073" y="19603"/>
                    <a:pt x="20078" y="19616"/>
                    <a:pt x="20080" y="19629"/>
                  </a:cubicBezTo>
                  <a:cubicBezTo>
                    <a:pt x="19967" y="19665"/>
                    <a:pt x="19867" y="19933"/>
                    <a:pt x="19784" y="19933"/>
                  </a:cubicBezTo>
                  <a:cubicBezTo>
                    <a:pt x="19806" y="19933"/>
                    <a:pt x="19649" y="19674"/>
                    <a:pt x="19649" y="19726"/>
                  </a:cubicBezTo>
                  <a:cubicBezTo>
                    <a:pt x="19591" y="19599"/>
                    <a:pt x="19738" y="19263"/>
                    <a:pt x="19533" y="19263"/>
                  </a:cubicBezTo>
                  <a:cubicBezTo>
                    <a:pt x="19510" y="19243"/>
                    <a:pt x="19395" y="19210"/>
                    <a:pt x="19371" y="19200"/>
                  </a:cubicBezTo>
                  <a:cubicBezTo>
                    <a:pt x="19228" y="19141"/>
                    <a:pt x="19205" y="19326"/>
                    <a:pt x="19144" y="19326"/>
                  </a:cubicBezTo>
                  <a:cubicBezTo>
                    <a:pt x="19123" y="19314"/>
                    <a:pt x="19057" y="19299"/>
                    <a:pt x="19047" y="19341"/>
                  </a:cubicBezTo>
                  <a:cubicBezTo>
                    <a:pt x="18878" y="19223"/>
                    <a:pt x="19194" y="19742"/>
                    <a:pt x="19275" y="19766"/>
                  </a:cubicBezTo>
                  <a:cubicBezTo>
                    <a:pt x="19141" y="19798"/>
                    <a:pt x="19298" y="20026"/>
                    <a:pt x="19315" y="20115"/>
                  </a:cubicBezTo>
                  <a:cubicBezTo>
                    <a:pt x="19376" y="20426"/>
                    <a:pt x="19468" y="20101"/>
                    <a:pt x="19519" y="20101"/>
                  </a:cubicBezTo>
                  <a:cubicBezTo>
                    <a:pt x="19605" y="20101"/>
                    <a:pt x="19914" y="20363"/>
                    <a:pt x="20018" y="20411"/>
                  </a:cubicBezTo>
                  <a:cubicBezTo>
                    <a:pt x="20127" y="20461"/>
                    <a:pt x="20181" y="20479"/>
                    <a:pt x="20248" y="20607"/>
                  </a:cubicBezTo>
                  <a:cubicBezTo>
                    <a:pt x="20277" y="20661"/>
                    <a:pt x="20274" y="20778"/>
                    <a:pt x="20326" y="20815"/>
                  </a:cubicBezTo>
                  <a:cubicBezTo>
                    <a:pt x="20319" y="20858"/>
                    <a:pt x="20311" y="20886"/>
                    <a:pt x="20321" y="20928"/>
                  </a:cubicBezTo>
                  <a:cubicBezTo>
                    <a:pt x="20186" y="20961"/>
                    <a:pt x="20099" y="21117"/>
                    <a:pt x="20109" y="21286"/>
                  </a:cubicBezTo>
                  <a:cubicBezTo>
                    <a:pt x="20228" y="21294"/>
                    <a:pt x="20372" y="21234"/>
                    <a:pt x="20433" y="21234"/>
                  </a:cubicBezTo>
                  <a:lnTo>
                    <a:pt x="20433" y="21233"/>
                  </a:lnTo>
                  <a:cubicBezTo>
                    <a:pt x="20433" y="21142"/>
                    <a:pt x="20719" y="21510"/>
                    <a:pt x="20736" y="21535"/>
                  </a:cubicBezTo>
                  <a:cubicBezTo>
                    <a:pt x="20771" y="21316"/>
                    <a:pt x="20771" y="21081"/>
                    <a:pt x="20799" y="20857"/>
                  </a:cubicBezTo>
                  <a:lnTo>
                    <a:pt x="20771" y="20809"/>
                  </a:lnTo>
                  <a:cubicBezTo>
                    <a:pt x="20895" y="20557"/>
                    <a:pt x="20831" y="20091"/>
                    <a:pt x="20845" y="19801"/>
                  </a:cubicBezTo>
                  <a:close/>
                  <a:moveTo>
                    <a:pt x="21482" y="3136"/>
                  </a:moveTo>
                  <a:cubicBezTo>
                    <a:pt x="21484" y="3136"/>
                    <a:pt x="21512" y="3136"/>
                    <a:pt x="21512" y="3136"/>
                  </a:cubicBezTo>
                  <a:cubicBezTo>
                    <a:pt x="21524" y="3110"/>
                    <a:pt x="21544" y="3089"/>
                    <a:pt x="21567" y="3075"/>
                  </a:cubicBezTo>
                  <a:cubicBezTo>
                    <a:pt x="21432" y="2793"/>
                    <a:pt x="21025" y="2732"/>
                    <a:pt x="20788" y="2699"/>
                  </a:cubicBezTo>
                  <a:cubicBezTo>
                    <a:pt x="20424" y="2699"/>
                    <a:pt x="20032" y="2429"/>
                    <a:pt x="19669" y="2355"/>
                  </a:cubicBezTo>
                  <a:cubicBezTo>
                    <a:pt x="19252" y="2271"/>
                    <a:pt x="18850" y="2097"/>
                    <a:pt x="18423" y="2086"/>
                  </a:cubicBezTo>
                  <a:cubicBezTo>
                    <a:pt x="18281" y="2082"/>
                    <a:pt x="18025" y="1964"/>
                    <a:pt x="17928" y="2085"/>
                  </a:cubicBezTo>
                  <a:cubicBezTo>
                    <a:pt x="17787" y="1963"/>
                    <a:pt x="17753" y="2111"/>
                    <a:pt x="17640" y="2116"/>
                  </a:cubicBezTo>
                  <a:cubicBezTo>
                    <a:pt x="17589" y="2193"/>
                    <a:pt x="17369" y="2124"/>
                    <a:pt x="17309" y="2114"/>
                  </a:cubicBezTo>
                  <a:cubicBezTo>
                    <a:pt x="17131" y="2085"/>
                    <a:pt x="16946" y="2126"/>
                    <a:pt x="16770" y="2090"/>
                  </a:cubicBezTo>
                  <a:cubicBezTo>
                    <a:pt x="16661" y="2068"/>
                    <a:pt x="16615" y="1921"/>
                    <a:pt x="16498" y="1897"/>
                  </a:cubicBezTo>
                  <a:cubicBezTo>
                    <a:pt x="16256" y="1847"/>
                    <a:pt x="15932" y="1733"/>
                    <a:pt x="15687" y="1852"/>
                  </a:cubicBezTo>
                  <a:cubicBezTo>
                    <a:pt x="15505" y="1940"/>
                    <a:pt x="15223" y="1766"/>
                    <a:pt x="15033" y="1732"/>
                  </a:cubicBezTo>
                  <a:cubicBezTo>
                    <a:pt x="15028" y="1585"/>
                    <a:pt x="14601" y="1491"/>
                    <a:pt x="14524" y="1604"/>
                  </a:cubicBezTo>
                  <a:cubicBezTo>
                    <a:pt x="14389" y="1489"/>
                    <a:pt x="14096" y="1512"/>
                    <a:pt x="13941" y="1503"/>
                  </a:cubicBezTo>
                  <a:lnTo>
                    <a:pt x="13941" y="1502"/>
                  </a:lnTo>
                  <a:cubicBezTo>
                    <a:pt x="13859" y="1397"/>
                    <a:pt x="13713" y="1363"/>
                    <a:pt x="13601" y="1377"/>
                  </a:cubicBezTo>
                  <a:cubicBezTo>
                    <a:pt x="13463" y="1395"/>
                    <a:pt x="13552" y="1500"/>
                    <a:pt x="13642" y="1496"/>
                  </a:cubicBezTo>
                  <a:cubicBezTo>
                    <a:pt x="13538" y="1516"/>
                    <a:pt x="13426" y="1657"/>
                    <a:pt x="13589" y="1732"/>
                  </a:cubicBezTo>
                  <a:cubicBezTo>
                    <a:pt x="13432" y="1749"/>
                    <a:pt x="13289" y="1736"/>
                    <a:pt x="13132" y="1770"/>
                  </a:cubicBezTo>
                  <a:cubicBezTo>
                    <a:pt x="13010" y="1796"/>
                    <a:pt x="12688" y="1530"/>
                    <a:pt x="12823" y="1894"/>
                  </a:cubicBezTo>
                  <a:cubicBezTo>
                    <a:pt x="12699" y="1866"/>
                    <a:pt x="12578" y="1803"/>
                    <a:pt x="12462" y="1744"/>
                  </a:cubicBezTo>
                  <a:lnTo>
                    <a:pt x="12468" y="1739"/>
                  </a:lnTo>
                  <a:lnTo>
                    <a:pt x="12445" y="1651"/>
                  </a:lnTo>
                  <a:cubicBezTo>
                    <a:pt x="12201" y="1356"/>
                    <a:pt x="11570" y="1196"/>
                    <a:pt x="11249" y="1384"/>
                  </a:cubicBezTo>
                  <a:cubicBezTo>
                    <a:pt x="11292" y="1402"/>
                    <a:pt x="11339" y="1419"/>
                    <a:pt x="11379" y="1446"/>
                  </a:cubicBezTo>
                  <a:cubicBezTo>
                    <a:pt x="11235" y="1453"/>
                    <a:pt x="11040" y="1498"/>
                    <a:pt x="10902" y="1435"/>
                  </a:cubicBezTo>
                  <a:cubicBezTo>
                    <a:pt x="10924" y="1410"/>
                    <a:pt x="10943" y="1372"/>
                    <a:pt x="10960" y="1341"/>
                  </a:cubicBezTo>
                  <a:cubicBezTo>
                    <a:pt x="10707" y="1338"/>
                    <a:pt x="10460" y="1329"/>
                    <a:pt x="10209" y="1352"/>
                  </a:cubicBezTo>
                  <a:cubicBezTo>
                    <a:pt x="10151" y="1292"/>
                    <a:pt x="10082" y="1254"/>
                    <a:pt x="10017" y="1207"/>
                  </a:cubicBezTo>
                  <a:cubicBezTo>
                    <a:pt x="10017" y="1207"/>
                    <a:pt x="10014" y="1302"/>
                    <a:pt x="10014" y="1302"/>
                  </a:cubicBezTo>
                  <a:cubicBezTo>
                    <a:pt x="9917" y="1297"/>
                    <a:pt x="9781" y="1215"/>
                    <a:pt x="9686" y="1274"/>
                  </a:cubicBezTo>
                  <a:cubicBezTo>
                    <a:pt x="10299" y="771"/>
                    <a:pt x="9202" y="741"/>
                    <a:pt x="8912" y="764"/>
                  </a:cubicBezTo>
                  <a:cubicBezTo>
                    <a:pt x="8912" y="763"/>
                    <a:pt x="8942" y="682"/>
                    <a:pt x="8942" y="682"/>
                  </a:cubicBezTo>
                  <a:cubicBezTo>
                    <a:pt x="8857" y="692"/>
                    <a:pt x="8774" y="674"/>
                    <a:pt x="8690" y="667"/>
                  </a:cubicBezTo>
                  <a:cubicBezTo>
                    <a:pt x="8692" y="666"/>
                    <a:pt x="8711" y="652"/>
                    <a:pt x="8711" y="652"/>
                  </a:cubicBezTo>
                  <a:lnTo>
                    <a:pt x="8680" y="562"/>
                  </a:lnTo>
                  <a:cubicBezTo>
                    <a:pt x="8568" y="569"/>
                    <a:pt x="8454" y="542"/>
                    <a:pt x="8339" y="545"/>
                  </a:cubicBezTo>
                  <a:cubicBezTo>
                    <a:pt x="8372" y="543"/>
                    <a:pt x="8389" y="524"/>
                    <a:pt x="8390" y="487"/>
                  </a:cubicBezTo>
                  <a:cubicBezTo>
                    <a:pt x="8348" y="373"/>
                    <a:pt x="8029" y="432"/>
                    <a:pt x="7984" y="380"/>
                  </a:cubicBezTo>
                  <a:cubicBezTo>
                    <a:pt x="7880" y="261"/>
                    <a:pt x="7809" y="457"/>
                    <a:pt x="7733" y="455"/>
                  </a:cubicBezTo>
                  <a:cubicBezTo>
                    <a:pt x="7767" y="710"/>
                    <a:pt x="8058" y="574"/>
                    <a:pt x="8203" y="565"/>
                  </a:cubicBezTo>
                  <a:cubicBezTo>
                    <a:pt x="8141" y="586"/>
                    <a:pt x="8043" y="670"/>
                    <a:pt x="8093" y="768"/>
                  </a:cubicBezTo>
                  <a:cubicBezTo>
                    <a:pt x="8012" y="760"/>
                    <a:pt x="7931" y="780"/>
                    <a:pt x="7859" y="828"/>
                  </a:cubicBezTo>
                  <a:lnTo>
                    <a:pt x="7899" y="850"/>
                  </a:lnTo>
                  <a:cubicBezTo>
                    <a:pt x="7761" y="924"/>
                    <a:pt x="7599" y="792"/>
                    <a:pt x="7453" y="841"/>
                  </a:cubicBezTo>
                  <a:cubicBezTo>
                    <a:pt x="7359" y="872"/>
                    <a:pt x="7267" y="899"/>
                    <a:pt x="7171" y="911"/>
                  </a:cubicBezTo>
                  <a:cubicBezTo>
                    <a:pt x="6973" y="936"/>
                    <a:pt x="6832" y="1042"/>
                    <a:pt x="6697" y="1218"/>
                  </a:cubicBezTo>
                  <a:lnTo>
                    <a:pt x="6715" y="1300"/>
                  </a:lnTo>
                  <a:cubicBezTo>
                    <a:pt x="6595" y="1317"/>
                    <a:pt x="5933" y="1282"/>
                    <a:pt x="6309" y="1601"/>
                  </a:cubicBezTo>
                  <a:cubicBezTo>
                    <a:pt x="6139" y="1560"/>
                    <a:pt x="5956" y="1546"/>
                    <a:pt x="5807" y="1683"/>
                  </a:cubicBezTo>
                  <a:cubicBezTo>
                    <a:pt x="5762" y="1559"/>
                    <a:pt x="5703" y="1466"/>
                    <a:pt x="5588" y="1483"/>
                  </a:cubicBezTo>
                  <a:lnTo>
                    <a:pt x="5593" y="1581"/>
                  </a:lnTo>
                  <a:lnTo>
                    <a:pt x="5611" y="1582"/>
                  </a:lnTo>
                  <a:cubicBezTo>
                    <a:pt x="5618" y="1583"/>
                    <a:pt x="5633" y="1606"/>
                    <a:pt x="5635" y="1626"/>
                  </a:cubicBezTo>
                  <a:cubicBezTo>
                    <a:pt x="5565" y="1686"/>
                    <a:pt x="5488" y="1670"/>
                    <a:pt x="5467" y="1800"/>
                  </a:cubicBezTo>
                  <a:cubicBezTo>
                    <a:pt x="5452" y="1798"/>
                    <a:pt x="5437" y="1795"/>
                    <a:pt x="5422" y="1791"/>
                  </a:cubicBezTo>
                  <a:cubicBezTo>
                    <a:pt x="5363" y="1613"/>
                    <a:pt x="5452" y="1463"/>
                    <a:pt x="5208" y="1445"/>
                  </a:cubicBezTo>
                  <a:cubicBezTo>
                    <a:pt x="5135" y="1440"/>
                    <a:pt x="5060" y="1440"/>
                    <a:pt x="4988" y="1440"/>
                  </a:cubicBezTo>
                  <a:cubicBezTo>
                    <a:pt x="4835" y="1440"/>
                    <a:pt x="4896" y="1580"/>
                    <a:pt x="4862" y="1697"/>
                  </a:cubicBezTo>
                  <a:cubicBezTo>
                    <a:pt x="4835" y="1790"/>
                    <a:pt x="4726" y="1733"/>
                    <a:pt x="4708" y="1846"/>
                  </a:cubicBezTo>
                  <a:cubicBezTo>
                    <a:pt x="4689" y="1970"/>
                    <a:pt x="4799" y="1948"/>
                    <a:pt x="4812" y="1996"/>
                  </a:cubicBezTo>
                  <a:cubicBezTo>
                    <a:pt x="4844" y="2077"/>
                    <a:pt x="4824" y="2151"/>
                    <a:pt x="4867" y="2245"/>
                  </a:cubicBezTo>
                  <a:cubicBezTo>
                    <a:pt x="4713" y="2182"/>
                    <a:pt x="4560" y="2145"/>
                    <a:pt x="4400" y="2112"/>
                  </a:cubicBezTo>
                  <a:cubicBezTo>
                    <a:pt x="4221" y="2086"/>
                    <a:pt x="4015" y="1954"/>
                    <a:pt x="3841" y="1954"/>
                  </a:cubicBezTo>
                  <a:cubicBezTo>
                    <a:pt x="3573" y="1954"/>
                    <a:pt x="4110" y="2290"/>
                    <a:pt x="4127" y="2309"/>
                  </a:cubicBezTo>
                  <a:cubicBezTo>
                    <a:pt x="4105" y="2315"/>
                    <a:pt x="4083" y="2320"/>
                    <a:pt x="4060" y="2324"/>
                  </a:cubicBezTo>
                  <a:lnTo>
                    <a:pt x="4065" y="2298"/>
                  </a:lnTo>
                  <a:cubicBezTo>
                    <a:pt x="3852" y="2201"/>
                    <a:pt x="3571" y="2399"/>
                    <a:pt x="3372" y="2425"/>
                  </a:cubicBezTo>
                  <a:cubicBezTo>
                    <a:pt x="3370" y="2381"/>
                    <a:pt x="3421" y="2299"/>
                    <a:pt x="3432" y="2250"/>
                  </a:cubicBezTo>
                  <a:cubicBezTo>
                    <a:pt x="3242" y="2226"/>
                    <a:pt x="3075" y="2344"/>
                    <a:pt x="2898" y="2413"/>
                  </a:cubicBezTo>
                  <a:cubicBezTo>
                    <a:pt x="2804" y="2450"/>
                    <a:pt x="2559" y="2500"/>
                    <a:pt x="2574" y="2674"/>
                  </a:cubicBezTo>
                  <a:cubicBezTo>
                    <a:pt x="2584" y="2801"/>
                    <a:pt x="2315" y="2630"/>
                    <a:pt x="2302" y="2618"/>
                  </a:cubicBezTo>
                  <a:cubicBezTo>
                    <a:pt x="2377" y="2566"/>
                    <a:pt x="2604" y="2549"/>
                    <a:pt x="2395" y="2412"/>
                  </a:cubicBezTo>
                  <a:cubicBezTo>
                    <a:pt x="2245" y="2314"/>
                    <a:pt x="2091" y="2321"/>
                    <a:pt x="1929" y="2318"/>
                  </a:cubicBezTo>
                  <a:cubicBezTo>
                    <a:pt x="1937" y="2433"/>
                    <a:pt x="1993" y="2432"/>
                    <a:pt x="2055" y="2493"/>
                  </a:cubicBezTo>
                  <a:cubicBezTo>
                    <a:pt x="2046" y="2478"/>
                    <a:pt x="2074" y="2893"/>
                    <a:pt x="2169" y="2758"/>
                  </a:cubicBezTo>
                  <a:cubicBezTo>
                    <a:pt x="2163" y="2794"/>
                    <a:pt x="2158" y="2830"/>
                    <a:pt x="2156" y="2867"/>
                  </a:cubicBezTo>
                  <a:cubicBezTo>
                    <a:pt x="1969" y="2739"/>
                    <a:pt x="1862" y="2828"/>
                    <a:pt x="1686" y="2928"/>
                  </a:cubicBezTo>
                  <a:cubicBezTo>
                    <a:pt x="1500" y="3032"/>
                    <a:pt x="1637" y="3097"/>
                    <a:pt x="1707" y="3188"/>
                  </a:cubicBezTo>
                  <a:cubicBezTo>
                    <a:pt x="1680" y="3244"/>
                    <a:pt x="1425" y="3107"/>
                    <a:pt x="1395" y="3091"/>
                  </a:cubicBezTo>
                  <a:cubicBezTo>
                    <a:pt x="1324" y="3053"/>
                    <a:pt x="1217" y="3102"/>
                    <a:pt x="1148" y="3140"/>
                  </a:cubicBezTo>
                  <a:cubicBezTo>
                    <a:pt x="1225" y="3269"/>
                    <a:pt x="1313" y="3308"/>
                    <a:pt x="1425" y="3357"/>
                  </a:cubicBezTo>
                  <a:cubicBezTo>
                    <a:pt x="1277" y="3479"/>
                    <a:pt x="1067" y="3145"/>
                    <a:pt x="988" y="3080"/>
                  </a:cubicBezTo>
                  <a:cubicBezTo>
                    <a:pt x="1015" y="3019"/>
                    <a:pt x="1044" y="2956"/>
                    <a:pt x="990" y="2892"/>
                  </a:cubicBezTo>
                  <a:cubicBezTo>
                    <a:pt x="1164" y="2934"/>
                    <a:pt x="2149" y="3013"/>
                    <a:pt x="1702" y="2525"/>
                  </a:cubicBezTo>
                  <a:cubicBezTo>
                    <a:pt x="1515" y="2321"/>
                    <a:pt x="920" y="2139"/>
                    <a:pt x="679" y="2180"/>
                  </a:cubicBezTo>
                  <a:cubicBezTo>
                    <a:pt x="673" y="2165"/>
                    <a:pt x="662" y="2161"/>
                    <a:pt x="647" y="2169"/>
                  </a:cubicBezTo>
                  <a:cubicBezTo>
                    <a:pt x="682" y="2169"/>
                    <a:pt x="559" y="2063"/>
                    <a:pt x="524" y="2055"/>
                  </a:cubicBezTo>
                  <a:cubicBezTo>
                    <a:pt x="469" y="2042"/>
                    <a:pt x="389" y="2064"/>
                    <a:pt x="328" y="2064"/>
                  </a:cubicBezTo>
                  <a:cubicBezTo>
                    <a:pt x="303" y="2062"/>
                    <a:pt x="285" y="2082"/>
                    <a:pt x="285" y="2118"/>
                  </a:cubicBezTo>
                  <a:cubicBezTo>
                    <a:pt x="266" y="2111"/>
                    <a:pt x="247" y="2104"/>
                    <a:pt x="228" y="2096"/>
                  </a:cubicBezTo>
                  <a:lnTo>
                    <a:pt x="222" y="2118"/>
                  </a:lnTo>
                  <a:lnTo>
                    <a:pt x="216" y="2112"/>
                  </a:lnTo>
                  <a:cubicBezTo>
                    <a:pt x="127" y="2182"/>
                    <a:pt x="72" y="2289"/>
                    <a:pt x="1" y="2385"/>
                  </a:cubicBezTo>
                  <a:cubicBezTo>
                    <a:pt x="38" y="2448"/>
                    <a:pt x="247" y="2553"/>
                    <a:pt x="193" y="2625"/>
                  </a:cubicBezTo>
                  <a:cubicBezTo>
                    <a:pt x="81" y="2777"/>
                    <a:pt x="241" y="2837"/>
                    <a:pt x="293" y="2954"/>
                  </a:cubicBezTo>
                  <a:cubicBezTo>
                    <a:pt x="170" y="3047"/>
                    <a:pt x="319" y="3299"/>
                    <a:pt x="399" y="3343"/>
                  </a:cubicBezTo>
                  <a:cubicBezTo>
                    <a:pt x="293" y="3475"/>
                    <a:pt x="513" y="3547"/>
                    <a:pt x="565" y="3597"/>
                  </a:cubicBezTo>
                  <a:cubicBezTo>
                    <a:pt x="607" y="3637"/>
                    <a:pt x="411" y="3845"/>
                    <a:pt x="390" y="3866"/>
                  </a:cubicBezTo>
                  <a:cubicBezTo>
                    <a:pt x="245" y="4011"/>
                    <a:pt x="119" y="4126"/>
                    <a:pt x="0" y="4306"/>
                  </a:cubicBezTo>
                  <a:cubicBezTo>
                    <a:pt x="85" y="4284"/>
                    <a:pt x="190" y="4172"/>
                    <a:pt x="266" y="4167"/>
                  </a:cubicBezTo>
                  <a:cubicBezTo>
                    <a:pt x="283" y="4197"/>
                    <a:pt x="302" y="4226"/>
                    <a:pt x="323" y="4253"/>
                  </a:cubicBezTo>
                  <a:cubicBezTo>
                    <a:pt x="222" y="4199"/>
                    <a:pt x="162" y="4293"/>
                    <a:pt x="201" y="4411"/>
                  </a:cubicBezTo>
                  <a:cubicBezTo>
                    <a:pt x="162" y="4553"/>
                    <a:pt x="82" y="4589"/>
                    <a:pt x="175" y="4758"/>
                  </a:cubicBezTo>
                  <a:cubicBezTo>
                    <a:pt x="78" y="4850"/>
                    <a:pt x="345" y="5225"/>
                    <a:pt x="406" y="5296"/>
                  </a:cubicBezTo>
                  <a:cubicBezTo>
                    <a:pt x="430" y="5300"/>
                    <a:pt x="451" y="5290"/>
                    <a:pt x="470" y="5265"/>
                  </a:cubicBezTo>
                  <a:cubicBezTo>
                    <a:pt x="470" y="5264"/>
                    <a:pt x="471" y="5244"/>
                    <a:pt x="471" y="5244"/>
                  </a:cubicBezTo>
                  <a:cubicBezTo>
                    <a:pt x="468" y="5227"/>
                    <a:pt x="693" y="5374"/>
                    <a:pt x="723" y="5409"/>
                  </a:cubicBezTo>
                  <a:cubicBezTo>
                    <a:pt x="683" y="5491"/>
                    <a:pt x="819" y="5677"/>
                    <a:pt x="881" y="5677"/>
                  </a:cubicBezTo>
                  <a:cubicBezTo>
                    <a:pt x="881" y="5776"/>
                    <a:pt x="983" y="5725"/>
                    <a:pt x="1012" y="5801"/>
                  </a:cubicBezTo>
                  <a:cubicBezTo>
                    <a:pt x="1013" y="5803"/>
                    <a:pt x="840" y="5849"/>
                    <a:pt x="814" y="5864"/>
                  </a:cubicBezTo>
                  <a:cubicBezTo>
                    <a:pt x="850" y="5933"/>
                    <a:pt x="902" y="6106"/>
                    <a:pt x="948" y="6152"/>
                  </a:cubicBezTo>
                  <a:cubicBezTo>
                    <a:pt x="1062" y="6265"/>
                    <a:pt x="1164" y="6069"/>
                    <a:pt x="1293" y="6203"/>
                  </a:cubicBezTo>
                  <a:cubicBezTo>
                    <a:pt x="1286" y="6211"/>
                    <a:pt x="1265" y="6237"/>
                    <a:pt x="1265" y="6237"/>
                  </a:cubicBezTo>
                  <a:cubicBezTo>
                    <a:pt x="1317" y="6354"/>
                    <a:pt x="1446" y="6350"/>
                    <a:pt x="1481" y="6450"/>
                  </a:cubicBezTo>
                  <a:cubicBezTo>
                    <a:pt x="1563" y="6681"/>
                    <a:pt x="1653" y="6696"/>
                    <a:pt x="1848" y="6592"/>
                  </a:cubicBezTo>
                  <a:cubicBezTo>
                    <a:pt x="1905" y="6655"/>
                    <a:pt x="1926" y="6720"/>
                    <a:pt x="2004" y="6723"/>
                  </a:cubicBezTo>
                  <a:lnTo>
                    <a:pt x="2009" y="6693"/>
                  </a:lnTo>
                  <a:cubicBezTo>
                    <a:pt x="2095" y="6686"/>
                    <a:pt x="2174" y="6765"/>
                    <a:pt x="2257" y="6780"/>
                  </a:cubicBezTo>
                  <a:cubicBezTo>
                    <a:pt x="2237" y="6906"/>
                    <a:pt x="2273" y="6983"/>
                    <a:pt x="2267" y="7093"/>
                  </a:cubicBezTo>
                  <a:cubicBezTo>
                    <a:pt x="2263" y="7128"/>
                    <a:pt x="2226" y="7132"/>
                    <a:pt x="2204" y="7126"/>
                  </a:cubicBezTo>
                  <a:lnTo>
                    <a:pt x="2204" y="7098"/>
                  </a:lnTo>
                  <a:cubicBezTo>
                    <a:pt x="2092" y="7098"/>
                    <a:pt x="1997" y="7275"/>
                    <a:pt x="2085" y="7391"/>
                  </a:cubicBezTo>
                  <a:cubicBezTo>
                    <a:pt x="2053" y="7403"/>
                    <a:pt x="2020" y="7412"/>
                    <a:pt x="1986" y="7420"/>
                  </a:cubicBezTo>
                  <a:cubicBezTo>
                    <a:pt x="1976" y="7486"/>
                    <a:pt x="2003" y="7524"/>
                    <a:pt x="2047" y="7561"/>
                  </a:cubicBezTo>
                  <a:cubicBezTo>
                    <a:pt x="2027" y="7581"/>
                    <a:pt x="2018" y="7606"/>
                    <a:pt x="2021" y="7635"/>
                  </a:cubicBezTo>
                  <a:cubicBezTo>
                    <a:pt x="2021" y="7661"/>
                    <a:pt x="1989" y="7660"/>
                    <a:pt x="1990" y="7711"/>
                  </a:cubicBezTo>
                  <a:cubicBezTo>
                    <a:pt x="1945" y="7720"/>
                    <a:pt x="1898" y="7715"/>
                    <a:pt x="1853" y="7703"/>
                  </a:cubicBezTo>
                  <a:cubicBezTo>
                    <a:pt x="1856" y="7754"/>
                    <a:pt x="1852" y="7802"/>
                    <a:pt x="1841" y="7849"/>
                  </a:cubicBezTo>
                  <a:cubicBezTo>
                    <a:pt x="2028" y="7973"/>
                    <a:pt x="2205" y="8066"/>
                    <a:pt x="2363" y="8238"/>
                  </a:cubicBezTo>
                  <a:cubicBezTo>
                    <a:pt x="2296" y="8346"/>
                    <a:pt x="2888" y="8477"/>
                    <a:pt x="2736" y="8789"/>
                  </a:cubicBezTo>
                  <a:cubicBezTo>
                    <a:pt x="2487" y="8980"/>
                    <a:pt x="2231" y="8785"/>
                    <a:pt x="1999" y="8788"/>
                  </a:cubicBezTo>
                  <a:cubicBezTo>
                    <a:pt x="1930" y="8781"/>
                    <a:pt x="1954" y="8678"/>
                    <a:pt x="1835" y="8708"/>
                  </a:cubicBezTo>
                  <a:cubicBezTo>
                    <a:pt x="1704" y="8534"/>
                    <a:pt x="1349" y="8634"/>
                    <a:pt x="1224" y="8736"/>
                  </a:cubicBezTo>
                  <a:cubicBezTo>
                    <a:pt x="1102" y="8835"/>
                    <a:pt x="682" y="8887"/>
                    <a:pt x="661" y="8607"/>
                  </a:cubicBezTo>
                  <a:cubicBezTo>
                    <a:pt x="631" y="8603"/>
                    <a:pt x="588" y="8600"/>
                    <a:pt x="561" y="8615"/>
                  </a:cubicBezTo>
                  <a:cubicBezTo>
                    <a:pt x="559" y="8612"/>
                    <a:pt x="535" y="8572"/>
                    <a:pt x="535" y="8572"/>
                  </a:cubicBezTo>
                  <a:cubicBezTo>
                    <a:pt x="414" y="8571"/>
                    <a:pt x="318" y="8636"/>
                    <a:pt x="375" y="8778"/>
                  </a:cubicBezTo>
                  <a:cubicBezTo>
                    <a:pt x="343" y="8806"/>
                    <a:pt x="256" y="9007"/>
                    <a:pt x="329" y="9043"/>
                  </a:cubicBezTo>
                  <a:cubicBezTo>
                    <a:pt x="249" y="9165"/>
                    <a:pt x="305" y="9330"/>
                    <a:pt x="421" y="9335"/>
                  </a:cubicBezTo>
                  <a:cubicBezTo>
                    <a:pt x="437" y="9593"/>
                    <a:pt x="540" y="10027"/>
                    <a:pt x="785" y="10022"/>
                  </a:cubicBezTo>
                  <a:cubicBezTo>
                    <a:pt x="850" y="10027"/>
                    <a:pt x="1167" y="10311"/>
                    <a:pt x="1169" y="10017"/>
                  </a:cubicBezTo>
                  <a:cubicBezTo>
                    <a:pt x="1171" y="9906"/>
                    <a:pt x="1447" y="10181"/>
                    <a:pt x="1452" y="10184"/>
                  </a:cubicBezTo>
                  <a:cubicBezTo>
                    <a:pt x="1603" y="10274"/>
                    <a:pt x="1696" y="10029"/>
                    <a:pt x="1800" y="10012"/>
                  </a:cubicBezTo>
                  <a:cubicBezTo>
                    <a:pt x="1854" y="10012"/>
                    <a:pt x="1899" y="10096"/>
                    <a:pt x="1959" y="10058"/>
                  </a:cubicBezTo>
                  <a:cubicBezTo>
                    <a:pt x="1947" y="10128"/>
                    <a:pt x="1993" y="10195"/>
                    <a:pt x="1984" y="10276"/>
                  </a:cubicBezTo>
                  <a:cubicBezTo>
                    <a:pt x="1984" y="10276"/>
                    <a:pt x="2022" y="10292"/>
                    <a:pt x="2025" y="10293"/>
                  </a:cubicBezTo>
                  <a:cubicBezTo>
                    <a:pt x="2030" y="10351"/>
                    <a:pt x="2017" y="10414"/>
                    <a:pt x="2045" y="10467"/>
                  </a:cubicBezTo>
                  <a:cubicBezTo>
                    <a:pt x="1964" y="10561"/>
                    <a:pt x="1951" y="10674"/>
                    <a:pt x="1927" y="10801"/>
                  </a:cubicBezTo>
                  <a:cubicBezTo>
                    <a:pt x="1848" y="10835"/>
                    <a:pt x="1834" y="11184"/>
                    <a:pt x="1763" y="11286"/>
                  </a:cubicBezTo>
                  <a:cubicBezTo>
                    <a:pt x="1769" y="11302"/>
                    <a:pt x="2052" y="12076"/>
                    <a:pt x="1847" y="12076"/>
                  </a:cubicBezTo>
                  <a:cubicBezTo>
                    <a:pt x="1847" y="12076"/>
                    <a:pt x="1847" y="12076"/>
                    <a:pt x="1847" y="12076"/>
                  </a:cubicBezTo>
                  <a:lnTo>
                    <a:pt x="1837" y="12090"/>
                  </a:lnTo>
                  <a:cubicBezTo>
                    <a:pt x="1850" y="12113"/>
                    <a:pt x="1854" y="12139"/>
                    <a:pt x="1849" y="12168"/>
                  </a:cubicBezTo>
                  <a:lnTo>
                    <a:pt x="1968" y="12175"/>
                  </a:lnTo>
                  <a:cubicBezTo>
                    <a:pt x="2045" y="12306"/>
                    <a:pt x="2361" y="12799"/>
                    <a:pt x="2334" y="12928"/>
                  </a:cubicBezTo>
                  <a:cubicBezTo>
                    <a:pt x="2299" y="13089"/>
                    <a:pt x="2510" y="13140"/>
                    <a:pt x="2556" y="13229"/>
                  </a:cubicBezTo>
                  <a:cubicBezTo>
                    <a:pt x="2628" y="13365"/>
                    <a:pt x="2637" y="13466"/>
                    <a:pt x="2665" y="13606"/>
                  </a:cubicBezTo>
                  <a:cubicBezTo>
                    <a:pt x="2622" y="13995"/>
                    <a:pt x="2974" y="14177"/>
                    <a:pt x="3079" y="14465"/>
                  </a:cubicBezTo>
                  <a:cubicBezTo>
                    <a:pt x="3147" y="14644"/>
                    <a:pt x="3352" y="14818"/>
                    <a:pt x="3369" y="15010"/>
                  </a:cubicBezTo>
                  <a:cubicBezTo>
                    <a:pt x="3389" y="15237"/>
                    <a:pt x="3410" y="15717"/>
                    <a:pt x="3527" y="15914"/>
                  </a:cubicBezTo>
                  <a:cubicBezTo>
                    <a:pt x="3685" y="16178"/>
                    <a:pt x="3909" y="15819"/>
                    <a:pt x="4050" y="15819"/>
                  </a:cubicBezTo>
                  <a:cubicBezTo>
                    <a:pt x="4318" y="15819"/>
                    <a:pt x="4521" y="15540"/>
                    <a:pt x="4746" y="15429"/>
                  </a:cubicBezTo>
                  <a:cubicBezTo>
                    <a:pt x="4904" y="15350"/>
                    <a:pt x="5142" y="15358"/>
                    <a:pt x="5113" y="15092"/>
                  </a:cubicBezTo>
                  <a:cubicBezTo>
                    <a:pt x="5108" y="15051"/>
                    <a:pt x="5191" y="15049"/>
                    <a:pt x="5224" y="15056"/>
                  </a:cubicBezTo>
                  <a:cubicBezTo>
                    <a:pt x="5227" y="15026"/>
                    <a:pt x="5232" y="14996"/>
                    <a:pt x="5238" y="14967"/>
                  </a:cubicBezTo>
                  <a:cubicBezTo>
                    <a:pt x="5244" y="14974"/>
                    <a:pt x="5256" y="14987"/>
                    <a:pt x="5262" y="14995"/>
                  </a:cubicBezTo>
                  <a:cubicBezTo>
                    <a:pt x="5385" y="14964"/>
                    <a:pt x="5690" y="14881"/>
                    <a:pt x="5666" y="14697"/>
                  </a:cubicBezTo>
                  <a:cubicBezTo>
                    <a:pt x="5680" y="14778"/>
                    <a:pt x="5943" y="14440"/>
                    <a:pt x="5924" y="14454"/>
                  </a:cubicBezTo>
                  <a:cubicBezTo>
                    <a:pt x="5959" y="14436"/>
                    <a:pt x="6024" y="14445"/>
                    <a:pt x="6061" y="14446"/>
                  </a:cubicBezTo>
                  <a:lnTo>
                    <a:pt x="6064" y="14398"/>
                  </a:lnTo>
                  <a:lnTo>
                    <a:pt x="6088" y="14378"/>
                  </a:lnTo>
                  <a:cubicBezTo>
                    <a:pt x="6071" y="14281"/>
                    <a:pt x="6052" y="14106"/>
                    <a:pt x="6092" y="14014"/>
                  </a:cubicBezTo>
                  <a:cubicBezTo>
                    <a:pt x="6217" y="14121"/>
                    <a:pt x="6399" y="13516"/>
                    <a:pt x="6416" y="13402"/>
                  </a:cubicBezTo>
                  <a:cubicBezTo>
                    <a:pt x="6337" y="13408"/>
                    <a:pt x="6330" y="13381"/>
                    <a:pt x="6268" y="13333"/>
                  </a:cubicBezTo>
                  <a:cubicBezTo>
                    <a:pt x="6116" y="13110"/>
                    <a:pt x="6087" y="13191"/>
                    <a:pt x="5900" y="13054"/>
                  </a:cubicBezTo>
                  <a:cubicBezTo>
                    <a:pt x="5695" y="12901"/>
                    <a:pt x="5769" y="12651"/>
                    <a:pt x="5663" y="12468"/>
                  </a:cubicBezTo>
                  <a:cubicBezTo>
                    <a:pt x="5681" y="12448"/>
                    <a:pt x="5685" y="12420"/>
                    <a:pt x="5677" y="12383"/>
                  </a:cubicBezTo>
                  <a:cubicBezTo>
                    <a:pt x="5773" y="12362"/>
                    <a:pt x="5783" y="12641"/>
                    <a:pt x="5830" y="12702"/>
                  </a:cubicBezTo>
                  <a:cubicBezTo>
                    <a:pt x="5907" y="12800"/>
                    <a:pt x="6096" y="12798"/>
                    <a:pt x="6204" y="12813"/>
                  </a:cubicBezTo>
                  <a:cubicBezTo>
                    <a:pt x="6343" y="12843"/>
                    <a:pt x="6560" y="12984"/>
                    <a:pt x="6684" y="12921"/>
                  </a:cubicBezTo>
                  <a:cubicBezTo>
                    <a:pt x="6904" y="12809"/>
                    <a:pt x="7142" y="12917"/>
                    <a:pt x="7377" y="12831"/>
                  </a:cubicBezTo>
                  <a:cubicBezTo>
                    <a:pt x="7381" y="12857"/>
                    <a:pt x="7392" y="12874"/>
                    <a:pt x="7409" y="12884"/>
                  </a:cubicBezTo>
                  <a:cubicBezTo>
                    <a:pt x="7402" y="12977"/>
                    <a:pt x="7445" y="12999"/>
                    <a:pt x="7507" y="12996"/>
                  </a:cubicBezTo>
                  <a:cubicBezTo>
                    <a:pt x="7525" y="13107"/>
                    <a:pt x="7595" y="13302"/>
                    <a:pt x="7708" y="13243"/>
                  </a:cubicBezTo>
                  <a:cubicBezTo>
                    <a:pt x="7799" y="13358"/>
                    <a:pt x="7948" y="13516"/>
                    <a:pt x="8082" y="13456"/>
                  </a:cubicBezTo>
                  <a:cubicBezTo>
                    <a:pt x="8040" y="13536"/>
                    <a:pt x="7899" y="13395"/>
                    <a:pt x="7863" y="13512"/>
                  </a:cubicBezTo>
                  <a:cubicBezTo>
                    <a:pt x="7838" y="13591"/>
                    <a:pt x="7985" y="13734"/>
                    <a:pt x="8024" y="13785"/>
                  </a:cubicBezTo>
                  <a:cubicBezTo>
                    <a:pt x="8174" y="13978"/>
                    <a:pt x="8328" y="14099"/>
                    <a:pt x="8506" y="13859"/>
                  </a:cubicBezTo>
                  <a:cubicBezTo>
                    <a:pt x="8506" y="13859"/>
                    <a:pt x="8511" y="13822"/>
                    <a:pt x="8511" y="13821"/>
                  </a:cubicBezTo>
                  <a:cubicBezTo>
                    <a:pt x="8597" y="14372"/>
                    <a:pt x="8658" y="15060"/>
                    <a:pt x="8944" y="15536"/>
                  </a:cubicBezTo>
                  <a:cubicBezTo>
                    <a:pt x="9051" y="15713"/>
                    <a:pt x="9457" y="17441"/>
                    <a:pt x="9713" y="17105"/>
                  </a:cubicBezTo>
                  <a:cubicBezTo>
                    <a:pt x="9784" y="17012"/>
                    <a:pt x="9781" y="16935"/>
                    <a:pt x="9870" y="16876"/>
                  </a:cubicBezTo>
                  <a:cubicBezTo>
                    <a:pt x="9961" y="16816"/>
                    <a:pt x="9845" y="16697"/>
                    <a:pt x="9968" y="16619"/>
                  </a:cubicBezTo>
                  <a:cubicBezTo>
                    <a:pt x="9997" y="16525"/>
                    <a:pt x="10045" y="16545"/>
                    <a:pt x="10043" y="16402"/>
                  </a:cubicBezTo>
                  <a:cubicBezTo>
                    <a:pt x="10042" y="16315"/>
                    <a:pt x="9996" y="16229"/>
                    <a:pt x="10027" y="16148"/>
                  </a:cubicBezTo>
                  <a:cubicBezTo>
                    <a:pt x="10149" y="15836"/>
                    <a:pt x="9994" y="15606"/>
                    <a:pt x="10014" y="15300"/>
                  </a:cubicBezTo>
                  <a:cubicBezTo>
                    <a:pt x="10017" y="15254"/>
                    <a:pt x="10218" y="15132"/>
                    <a:pt x="10207" y="15132"/>
                  </a:cubicBezTo>
                  <a:cubicBezTo>
                    <a:pt x="10321" y="15132"/>
                    <a:pt x="10494" y="14748"/>
                    <a:pt x="10602" y="14634"/>
                  </a:cubicBezTo>
                  <a:cubicBezTo>
                    <a:pt x="10691" y="14538"/>
                    <a:pt x="10737" y="14284"/>
                    <a:pt x="10862" y="14259"/>
                  </a:cubicBezTo>
                  <a:cubicBezTo>
                    <a:pt x="10992" y="14233"/>
                    <a:pt x="11028" y="14088"/>
                    <a:pt x="11120" y="13995"/>
                  </a:cubicBezTo>
                  <a:cubicBezTo>
                    <a:pt x="10889" y="13710"/>
                    <a:pt x="11322" y="13817"/>
                    <a:pt x="11401" y="13792"/>
                  </a:cubicBezTo>
                  <a:lnTo>
                    <a:pt x="11405" y="13809"/>
                  </a:lnTo>
                  <a:cubicBezTo>
                    <a:pt x="11513" y="13796"/>
                    <a:pt x="11840" y="13734"/>
                    <a:pt x="11758" y="13509"/>
                  </a:cubicBezTo>
                  <a:cubicBezTo>
                    <a:pt x="11915" y="13567"/>
                    <a:pt x="11804" y="13766"/>
                    <a:pt x="11804" y="13858"/>
                  </a:cubicBezTo>
                  <a:cubicBezTo>
                    <a:pt x="11855" y="13932"/>
                    <a:pt x="11916" y="14007"/>
                    <a:pt x="11963" y="14088"/>
                  </a:cubicBezTo>
                  <a:cubicBezTo>
                    <a:pt x="12025" y="14193"/>
                    <a:pt x="12122" y="14206"/>
                    <a:pt x="12170" y="14271"/>
                  </a:cubicBezTo>
                  <a:cubicBezTo>
                    <a:pt x="12116" y="14362"/>
                    <a:pt x="12121" y="14561"/>
                    <a:pt x="12259" y="14543"/>
                  </a:cubicBezTo>
                  <a:lnTo>
                    <a:pt x="12265" y="14517"/>
                  </a:lnTo>
                  <a:cubicBezTo>
                    <a:pt x="12405" y="14547"/>
                    <a:pt x="12309" y="15318"/>
                    <a:pt x="12423" y="15210"/>
                  </a:cubicBezTo>
                  <a:cubicBezTo>
                    <a:pt x="12494" y="15441"/>
                    <a:pt x="12802" y="15118"/>
                    <a:pt x="12844" y="14997"/>
                  </a:cubicBezTo>
                  <a:cubicBezTo>
                    <a:pt x="12856" y="15037"/>
                    <a:pt x="12878" y="15060"/>
                    <a:pt x="12911" y="15067"/>
                  </a:cubicBezTo>
                  <a:cubicBezTo>
                    <a:pt x="12902" y="15223"/>
                    <a:pt x="13012" y="15781"/>
                    <a:pt x="13143" y="15859"/>
                  </a:cubicBezTo>
                  <a:lnTo>
                    <a:pt x="13144" y="15854"/>
                  </a:lnTo>
                  <a:cubicBezTo>
                    <a:pt x="13197" y="16052"/>
                    <a:pt x="13142" y="16636"/>
                    <a:pt x="13250" y="16730"/>
                  </a:cubicBezTo>
                  <a:cubicBezTo>
                    <a:pt x="13233" y="16829"/>
                    <a:pt x="13157" y="17177"/>
                    <a:pt x="13261" y="17253"/>
                  </a:cubicBezTo>
                  <a:cubicBezTo>
                    <a:pt x="13268" y="17259"/>
                    <a:pt x="13275" y="17264"/>
                    <a:pt x="13282" y="17267"/>
                  </a:cubicBezTo>
                  <a:cubicBezTo>
                    <a:pt x="13318" y="17267"/>
                    <a:pt x="13328" y="17221"/>
                    <a:pt x="13335" y="17183"/>
                  </a:cubicBezTo>
                  <a:cubicBezTo>
                    <a:pt x="13489" y="17447"/>
                    <a:pt x="13664" y="17696"/>
                    <a:pt x="13664" y="18046"/>
                  </a:cubicBezTo>
                  <a:cubicBezTo>
                    <a:pt x="13665" y="18236"/>
                    <a:pt x="13986" y="18792"/>
                    <a:pt x="14143" y="18792"/>
                  </a:cubicBezTo>
                  <a:lnTo>
                    <a:pt x="14108" y="18792"/>
                  </a:lnTo>
                  <a:lnTo>
                    <a:pt x="14340" y="18993"/>
                  </a:lnTo>
                  <a:cubicBezTo>
                    <a:pt x="14381" y="18801"/>
                    <a:pt x="14438" y="18554"/>
                    <a:pt x="14266" y="18407"/>
                  </a:cubicBezTo>
                  <a:cubicBezTo>
                    <a:pt x="14222" y="18370"/>
                    <a:pt x="14205" y="18151"/>
                    <a:pt x="14226" y="18088"/>
                  </a:cubicBezTo>
                  <a:cubicBezTo>
                    <a:pt x="14290" y="17896"/>
                    <a:pt x="14071" y="17539"/>
                    <a:pt x="13928" y="17499"/>
                  </a:cubicBezTo>
                  <a:cubicBezTo>
                    <a:pt x="13881" y="17415"/>
                    <a:pt x="13661" y="17373"/>
                    <a:pt x="13645" y="17259"/>
                  </a:cubicBezTo>
                  <a:cubicBezTo>
                    <a:pt x="13745" y="17168"/>
                    <a:pt x="13574" y="16889"/>
                    <a:pt x="13559" y="16792"/>
                  </a:cubicBezTo>
                  <a:cubicBezTo>
                    <a:pt x="13529" y="16788"/>
                    <a:pt x="13501" y="16791"/>
                    <a:pt x="13472" y="16803"/>
                  </a:cubicBezTo>
                  <a:cubicBezTo>
                    <a:pt x="13429" y="16495"/>
                    <a:pt x="13632" y="16145"/>
                    <a:pt x="13549" y="15846"/>
                  </a:cubicBezTo>
                  <a:cubicBezTo>
                    <a:pt x="13573" y="15845"/>
                    <a:pt x="13595" y="15843"/>
                    <a:pt x="13619" y="15840"/>
                  </a:cubicBezTo>
                  <a:cubicBezTo>
                    <a:pt x="13609" y="16099"/>
                    <a:pt x="13684" y="15951"/>
                    <a:pt x="13779" y="16047"/>
                  </a:cubicBezTo>
                  <a:cubicBezTo>
                    <a:pt x="13864" y="16023"/>
                    <a:pt x="13870" y="16267"/>
                    <a:pt x="13976" y="16189"/>
                  </a:cubicBezTo>
                  <a:cubicBezTo>
                    <a:pt x="14020" y="16272"/>
                    <a:pt x="14042" y="16563"/>
                    <a:pt x="14148" y="16421"/>
                  </a:cubicBezTo>
                  <a:cubicBezTo>
                    <a:pt x="14160" y="16430"/>
                    <a:pt x="14169" y="16479"/>
                    <a:pt x="14172" y="16497"/>
                  </a:cubicBezTo>
                  <a:cubicBezTo>
                    <a:pt x="14248" y="16535"/>
                    <a:pt x="14324" y="16665"/>
                    <a:pt x="14393" y="16675"/>
                  </a:cubicBezTo>
                  <a:cubicBezTo>
                    <a:pt x="14349" y="16802"/>
                    <a:pt x="14378" y="16936"/>
                    <a:pt x="14328" y="17065"/>
                  </a:cubicBezTo>
                  <a:cubicBezTo>
                    <a:pt x="14423" y="17103"/>
                    <a:pt x="14649" y="16942"/>
                    <a:pt x="14681" y="16817"/>
                  </a:cubicBezTo>
                  <a:cubicBezTo>
                    <a:pt x="14747" y="16823"/>
                    <a:pt x="14771" y="16679"/>
                    <a:pt x="14777" y="16616"/>
                  </a:cubicBezTo>
                  <a:lnTo>
                    <a:pt x="14795" y="16636"/>
                  </a:lnTo>
                  <a:cubicBezTo>
                    <a:pt x="14920" y="16540"/>
                    <a:pt x="15138" y="16456"/>
                    <a:pt x="15162" y="16247"/>
                  </a:cubicBezTo>
                  <a:cubicBezTo>
                    <a:pt x="15186" y="16037"/>
                    <a:pt x="15149" y="15872"/>
                    <a:pt x="15136" y="15668"/>
                  </a:cubicBezTo>
                  <a:cubicBezTo>
                    <a:pt x="15108" y="15228"/>
                    <a:pt x="14762" y="15014"/>
                    <a:pt x="14564" y="14711"/>
                  </a:cubicBezTo>
                  <a:cubicBezTo>
                    <a:pt x="14528" y="14587"/>
                    <a:pt x="14270" y="14343"/>
                    <a:pt x="14428" y="14189"/>
                  </a:cubicBezTo>
                  <a:cubicBezTo>
                    <a:pt x="14501" y="14117"/>
                    <a:pt x="14517" y="14012"/>
                    <a:pt x="14591" y="13938"/>
                  </a:cubicBezTo>
                  <a:cubicBezTo>
                    <a:pt x="14638" y="13892"/>
                    <a:pt x="14715" y="13816"/>
                    <a:pt x="14743" y="13760"/>
                  </a:cubicBezTo>
                  <a:cubicBezTo>
                    <a:pt x="14780" y="13785"/>
                    <a:pt x="14880" y="13924"/>
                    <a:pt x="14917" y="13797"/>
                  </a:cubicBezTo>
                  <a:cubicBezTo>
                    <a:pt x="14919" y="13798"/>
                    <a:pt x="14921" y="13800"/>
                    <a:pt x="14924" y="13802"/>
                  </a:cubicBezTo>
                  <a:cubicBezTo>
                    <a:pt x="14874" y="13903"/>
                    <a:pt x="14944" y="14050"/>
                    <a:pt x="15003" y="14121"/>
                  </a:cubicBezTo>
                  <a:cubicBezTo>
                    <a:pt x="14696" y="14139"/>
                    <a:pt x="14934" y="14721"/>
                    <a:pt x="15063" y="14532"/>
                  </a:cubicBezTo>
                  <a:cubicBezTo>
                    <a:pt x="15168" y="14522"/>
                    <a:pt x="15172" y="14273"/>
                    <a:pt x="15207" y="14188"/>
                  </a:cubicBezTo>
                  <a:cubicBezTo>
                    <a:pt x="15207" y="14093"/>
                    <a:pt x="15157" y="14104"/>
                    <a:pt x="15102" y="14115"/>
                  </a:cubicBezTo>
                  <a:cubicBezTo>
                    <a:pt x="15199" y="14030"/>
                    <a:pt x="15118" y="14016"/>
                    <a:pt x="15104" y="13913"/>
                  </a:cubicBezTo>
                  <a:cubicBezTo>
                    <a:pt x="15092" y="13820"/>
                    <a:pt x="15241" y="13850"/>
                    <a:pt x="15282" y="13822"/>
                  </a:cubicBezTo>
                  <a:cubicBezTo>
                    <a:pt x="15359" y="13767"/>
                    <a:pt x="15439" y="13745"/>
                    <a:pt x="15523" y="13688"/>
                  </a:cubicBezTo>
                  <a:cubicBezTo>
                    <a:pt x="15526" y="13681"/>
                    <a:pt x="15528" y="13675"/>
                    <a:pt x="15529" y="13668"/>
                  </a:cubicBezTo>
                  <a:cubicBezTo>
                    <a:pt x="15564" y="13634"/>
                    <a:pt x="15623" y="13651"/>
                    <a:pt x="15631" y="13574"/>
                  </a:cubicBezTo>
                  <a:cubicBezTo>
                    <a:pt x="15690" y="13627"/>
                    <a:pt x="16074" y="13471"/>
                    <a:pt x="16095" y="13390"/>
                  </a:cubicBezTo>
                  <a:cubicBezTo>
                    <a:pt x="16114" y="13308"/>
                    <a:pt x="16263" y="13203"/>
                    <a:pt x="16314" y="13153"/>
                  </a:cubicBezTo>
                  <a:cubicBezTo>
                    <a:pt x="16369" y="13097"/>
                    <a:pt x="16451" y="12820"/>
                    <a:pt x="16493" y="12794"/>
                  </a:cubicBezTo>
                  <a:lnTo>
                    <a:pt x="16510" y="12781"/>
                  </a:lnTo>
                  <a:cubicBezTo>
                    <a:pt x="16523" y="12573"/>
                    <a:pt x="16584" y="12331"/>
                    <a:pt x="16643" y="12135"/>
                  </a:cubicBezTo>
                  <a:cubicBezTo>
                    <a:pt x="16777" y="12226"/>
                    <a:pt x="16741" y="11976"/>
                    <a:pt x="16718" y="11897"/>
                  </a:cubicBezTo>
                  <a:lnTo>
                    <a:pt x="16759" y="11906"/>
                  </a:lnTo>
                  <a:cubicBezTo>
                    <a:pt x="16726" y="11747"/>
                    <a:pt x="16728" y="11491"/>
                    <a:pt x="16531" y="11506"/>
                  </a:cubicBezTo>
                  <a:cubicBezTo>
                    <a:pt x="16589" y="11423"/>
                    <a:pt x="16734" y="11436"/>
                    <a:pt x="16572" y="11272"/>
                  </a:cubicBezTo>
                  <a:lnTo>
                    <a:pt x="16584" y="11278"/>
                  </a:lnTo>
                  <a:cubicBezTo>
                    <a:pt x="16598" y="11049"/>
                    <a:pt x="16383" y="11061"/>
                    <a:pt x="16346" y="10916"/>
                  </a:cubicBezTo>
                  <a:cubicBezTo>
                    <a:pt x="16216" y="10747"/>
                    <a:pt x="16131" y="10449"/>
                    <a:pt x="15922" y="10393"/>
                  </a:cubicBezTo>
                  <a:cubicBezTo>
                    <a:pt x="15951" y="10281"/>
                    <a:pt x="15996" y="10050"/>
                    <a:pt x="16094" y="10009"/>
                  </a:cubicBezTo>
                  <a:cubicBezTo>
                    <a:pt x="16162" y="9981"/>
                    <a:pt x="16172" y="9976"/>
                    <a:pt x="16241" y="9976"/>
                  </a:cubicBezTo>
                  <a:cubicBezTo>
                    <a:pt x="16389" y="9976"/>
                    <a:pt x="16257" y="9717"/>
                    <a:pt x="16138" y="9717"/>
                  </a:cubicBezTo>
                  <a:cubicBezTo>
                    <a:pt x="16041" y="9717"/>
                    <a:pt x="15947" y="9596"/>
                    <a:pt x="15855" y="9645"/>
                  </a:cubicBezTo>
                  <a:cubicBezTo>
                    <a:pt x="15815" y="9666"/>
                    <a:pt x="15657" y="9959"/>
                    <a:pt x="15665" y="9700"/>
                  </a:cubicBezTo>
                  <a:cubicBezTo>
                    <a:pt x="15671" y="9442"/>
                    <a:pt x="15348" y="9696"/>
                    <a:pt x="15343" y="9394"/>
                  </a:cubicBezTo>
                  <a:cubicBezTo>
                    <a:pt x="15385" y="9432"/>
                    <a:pt x="15449" y="9421"/>
                    <a:pt x="15498" y="9408"/>
                  </a:cubicBezTo>
                  <a:cubicBezTo>
                    <a:pt x="15515" y="9403"/>
                    <a:pt x="15696" y="9022"/>
                    <a:pt x="15716" y="8978"/>
                  </a:cubicBezTo>
                  <a:cubicBezTo>
                    <a:pt x="15802" y="8780"/>
                    <a:pt x="15869" y="9340"/>
                    <a:pt x="15873" y="9343"/>
                  </a:cubicBezTo>
                  <a:cubicBezTo>
                    <a:pt x="15724" y="9412"/>
                    <a:pt x="15962" y="9649"/>
                    <a:pt x="16042" y="9398"/>
                  </a:cubicBezTo>
                  <a:cubicBezTo>
                    <a:pt x="16080" y="9281"/>
                    <a:pt x="16134" y="9226"/>
                    <a:pt x="16255" y="9232"/>
                  </a:cubicBezTo>
                  <a:cubicBezTo>
                    <a:pt x="16563" y="9232"/>
                    <a:pt x="16381" y="9707"/>
                    <a:pt x="16600" y="9725"/>
                  </a:cubicBezTo>
                  <a:cubicBezTo>
                    <a:pt x="16602" y="9756"/>
                    <a:pt x="16619" y="9789"/>
                    <a:pt x="16637" y="9811"/>
                  </a:cubicBezTo>
                  <a:cubicBezTo>
                    <a:pt x="16663" y="9798"/>
                    <a:pt x="16698" y="9771"/>
                    <a:pt x="16709" y="9740"/>
                  </a:cubicBezTo>
                  <a:cubicBezTo>
                    <a:pt x="16725" y="9749"/>
                    <a:pt x="16741" y="9758"/>
                    <a:pt x="16757" y="9767"/>
                  </a:cubicBezTo>
                  <a:cubicBezTo>
                    <a:pt x="16769" y="9767"/>
                    <a:pt x="16778" y="9762"/>
                    <a:pt x="16785" y="9756"/>
                  </a:cubicBezTo>
                  <a:cubicBezTo>
                    <a:pt x="16797" y="9780"/>
                    <a:pt x="16820" y="9802"/>
                    <a:pt x="16840" y="9817"/>
                  </a:cubicBezTo>
                  <a:cubicBezTo>
                    <a:pt x="16852" y="9804"/>
                    <a:pt x="16864" y="9788"/>
                    <a:pt x="16873" y="9771"/>
                  </a:cubicBezTo>
                  <a:cubicBezTo>
                    <a:pt x="16891" y="9805"/>
                    <a:pt x="16902" y="9828"/>
                    <a:pt x="16908" y="9843"/>
                  </a:cubicBezTo>
                  <a:cubicBezTo>
                    <a:pt x="16847" y="9895"/>
                    <a:pt x="17004" y="10307"/>
                    <a:pt x="17021" y="10410"/>
                  </a:cubicBezTo>
                  <a:cubicBezTo>
                    <a:pt x="17070" y="10691"/>
                    <a:pt x="17304" y="10518"/>
                    <a:pt x="17449" y="10518"/>
                  </a:cubicBezTo>
                  <a:cubicBezTo>
                    <a:pt x="17808" y="10215"/>
                    <a:pt x="17261" y="9613"/>
                    <a:pt x="17080" y="9402"/>
                  </a:cubicBezTo>
                  <a:lnTo>
                    <a:pt x="17048" y="9438"/>
                  </a:lnTo>
                  <a:cubicBezTo>
                    <a:pt x="16837" y="9231"/>
                    <a:pt x="16887" y="9348"/>
                    <a:pt x="17005" y="9091"/>
                  </a:cubicBezTo>
                  <a:cubicBezTo>
                    <a:pt x="17099" y="8895"/>
                    <a:pt x="16986" y="8839"/>
                    <a:pt x="17044" y="8633"/>
                  </a:cubicBezTo>
                  <a:cubicBezTo>
                    <a:pt x="17065" y="8626"/>
                    <a:pt x="17115" y="8634"/>
                    <a:pt x="17137" y="8636"/>
                  </a:cubicBezTo>
                  <a:cubicBezTo>
                    <a:pt x="17110" y="8586"/>
                    <a:pt x="17077" y="8532"/>
                    <a:pt x="17040" y="8493"/>
                  </a:cubicBezTo>
                  <a:cubicBezTo>
                    <a:pt x="17041" y="8492"/>
                    <a:pt x="17041" y="8490"/>
                    <a:pt x="17042" y="8488"/>
                  </a:cubicBezTo>
                  <a:cubicBezTo>
                    <a:pt x="17064" y="8487"/>
                    <a:pt x="17086" y="8479"/>
                    <a:pt x="17106" y="8468"/>
                  </a:cubicBezTo>
                  <a:cubicBezTo>
                    <a:pt x="17136" y="8432"/>
                    <a:pt x="17150" y="8393"/>
                    <a:pt x="17159" y="8342"/>
                  </a:cubicBezTo>
                  <a:cubicBezTo>
                    <a:pt x="17315" y="8418"/>
                    <a:pt x="17705" y="8619"/>
                    <a:pt x="17671" y="8117"/>
                  </a:cubicBezTo>
                  <a:cubicBezTo>
                    <a:pt x="17658" y="7925"/>
                    <a:pt x="17808" y="7735"/>
                    <a:pt x="17792" y="7535"/>
                  </a:cubicBezTo>
                  <a:cubicBezTo>
                    <a:pt x="17781" y="7389"/>
                    <a:pt x="17861" y="7091"/>
                    <a:pt x="17823" y="6968"/>
                  </a:cubicBezTo>
                  <a:cubicBezTo>
                    <a:pt x="17754" y="6743"/>
                    <a:pt x="17595" y="6575"/>
                    <a:pt x="17533" y="6355"/>
                  </a:cubicBezTo>
                  <a:cubicBezTo>
                    <a:pt x="17482" y="6176"/>
                    <a:pt x="17477" y="6076"/>
                    <a:pt x="17371" y="5930"/>
                  </a:cubicBezTo>
                  <a:cubicBezTo>
                    <a:pt x="17206" y="5696"/>
                    <a:pt x="16964" y="5566"/>
                    <a:pt x="16701" y="5550"/>
                  </a:cubicBezTo>
                  <a:lnTo>
                    <a:pt x="16702" y="5599"/>
                  </a:lnTo>
                  <a:lnTo>
                    <a:pt x="16682" y="5620"/>
                  </a:lnTo>
                  <a:cubicBezTo>
                    <a:pt x="16715" y="5661"/>
                    <a:pt x="16696" y="5689"/>
                    <a:pt x="16705" y="5735"/>
                  </a:cubicBezTo>
                  <a:cubicBezTo>
                    <a:pt x="16705" y="5735"/>
                    <a:pt x="16701" y="5738"/>
                    <a:pt x="16686" y="5738"/>
                  </a:cubicBezTo>
                  <a:cubicBezTo>
                    <a:pt x="16699" y="5604"/>
                    <a:pt x="16597" y="5649"/>
                    <a:pt x="16543" y="5672"/>
                  </a:cubicBezTo>
                  <a:cubicBezTo>
                    <a:pt x="16464" y="5655"/>
                    <a:pt x="16474" y="5478"/>
                    <a:pt x="16362" y="5478"/>
                  </a:cubicBezTo>
                  <a:cubicBezTo>
                    <a:pt x="16292" y="5478"/>
                    <a:pt x="16248" y="5504"/>
                    <a:pt x="16175" y="5453"/>
                  </a:cubicBezTo>
                  <a:cubicBezTo>
                    <a:pt x="16188" y="5307"/>
                    <a:pt x="16331" y="5234"/>
                    <a:pt x="16320" y="5059"/>
                  </a:cubicBezTo>
                  <a:cubicBezTo>
                    <a:pt x="16316" y="4984"/>
                    <a:pt x="16399" y="4871"/>
                    <a:pt x="16438" y="4830"/>
                  </a:cubicBezTo>
                  <a:cubicBezTo>
                    <a:pt x="16438" y="4780"/>
                    <a:pt x="16419" y="4738"/>
                    <a:pt x="16403" y="4694"/>
                  </a:cubicBezTo>
                  <a:cubicBezTo>
                    <a:pt x="16485" y="4410"/>
                    <a:pt x="16622" y="4513"/>
                    <a:pt x="16822" y="4502"/>
                  </a:cubicBezTo>
                  <a:cubicBezTo>
                    <a:pt x="17017" y="4491"/>
                    <a:pt x="17229" y="4512"/>
                    <a:pt x="17432" y="4486"/>
                  </a:cubicBezTo>
                  <a:cubicBezTo>
                    <a:pt x="17432" y="4486"/>
                    <a:pt x="17380" y="4399"/>
                    <a:pt x="17380" y="4399"/>
                  </a:cubicBezTo>
                  <a:cubicBezTo>
                    <a:pt x="17472" y="4395"/>
                    <a:pt x="17591" y="4417"/>
                    <a:pt x="17675" y="4457"/>
                  </a:cubicBezTo>
                  <a:lnTo>
                    <a:pt x="17587" y="4479"/>
                  </a:lnTo>
                  <a:cubicBezTo>
                    <a:pt x="17820" y="4694"/>
                    <a:pt x="18012" y="4482"/>
                    <a:pt x="18255" y="4567"/>
                  </a:cubicBezTo>
                  <a:lnTo>
                    <a:pt x="18310" y="4498"/>
                  </a:lnTo>
                  <a:cubicBezTo>
                    <a:pt x="18234" y="4374"/>
                    <a:pt x="18125" y="4427"/>
                    <a:pt x="18045" y="4339"/>
                  </a:cubicBezTo>
                  <a:cubicBezTo>
                    <a:pt x="18017" y="4297"/>
                    <a:pt x="18066" y="4003"/>
                    <a:pt x="18073" y="3947"/>
                  </a:cubicBezTo>
                  <a:cubicBezTo>
                    <a:pt x="18187" y="3913"/>
                    <a:pt x="18309" y="3913"/>
                    <a:pt x="18421" y="3949"/>
                  </a:cubicBezTo>
                  <a:cubicBezTo>
                    <a:pt x="18458" y="3949"/>
                    <a:pt x="18515" y="4111"/>
                    <a:pt x="18527" y="4157"/>
                  </a:cubicBezTo>
                  <a:cubicBezTo>
                    <a:pt x="18550" y="4152"/>
                    <a:pt x="18576" y="4143"/>
                    <a:pt x="18595" y="4129"/>
                  </a:cubicBezTo>
                  <a:cubicBezTo>
                    <a:pt x="18617" y="4170"/>
                    <a:pt x="18639" y="4210"/>
                    <a:pt x="18664" y="4248"/>
                  </a:cubicBezTo>
                  <a:cubicBezTo>
                    <a:pt x="18693" y="4222"/>
                    <a:pt x="18724" y="4201"/>
                    <a:pt x="18757" y="4186"/>
                  </a:cubicBezTo>
                  <a:cubicBezTo>
                    <a:pt x="18758" y="4038"/>
                    <a:pt x="18825" y="3956"/>
                    <a:pt x="18932" y="4040"/>
                  </a:cubicBezTo>
                  <a:cubicBezTo>
                    <a:pt x="18932" y="4003"/>
                    <a:pt x="18933" y="3962"/>
                    <a:pt x="18927" y="3925"/>
                  </a:cubicBezTo>
                  <a:cubicBezTo>
                    <a:pt x="18949" y="3962"/>
                    <a:pt x="18974" y="4040"/>
                    <a:pt x="19016" y="4044"/>
                  </a:cubicBezTo>
                  <a:cubicBezTo>
                    <a:pt x="19020" y="4065"/>
                    <a:pt x="19027" y="4085"/>
                    <a:pt x="19036" y="4104"/>
                  </a:cubicBezTo>
                  <a:cubicBezTo>
                    <a:pt x="18991" y="4134"/>
                    <a:pt x="18948" y="4163"/>
                    <a:pt x="18913" y="4209"/>
                  </a:cubicBezTo>
                  <a:lnTo>
                    <a:pt x="18933" y="4227"/>
                  </a:lnTo>
                  <a:lnTo>
                    <a:pt x="18922" y="4242"/>
                  </a:lnTo>
                  <a:cubicBezTo>
                    <a:pt x="18933" y="4251"/>
                    <a:pt x="18941" y="4262"/>
                    <a:pt x="18947" y="4276"/>
                  </a:cubicBezTo>
                  <a:cubicBezTo>
                    <a:pt x="18922" y="4461"/>
                    <a:pt x="18945" y="4782"/>
                    <a:pt x="18746" y="4754"/>
                  </a:cubicBezTo>
                  <a:cubicBezTo>
                    <a:pt x="18747" y="4788"/>
                    <a:pt x="18744" y="4821"/>
                    <a:pt x="18739" y="4854"/>
                  </a:cubicBezTo>
                  <a:cubicBezTo>
                    <a:pt x="18836" y="5008"/>
                    <a:pt x="18864" y="5224"/>
                    <a:pt x="18983" y="5396"/>
                  </a:cubicBezTo>
                  <a:cubicBezTo>
                    <a:pt x="19126" y="5602"/>
                    <a:pt x="19308" y="5753"/>
                    <a:pt x="19457" y="5949"/>
                  </a:cubicBezTo>
                  <a:cubicBezTo>
                    <a:pt x="19532" y="6048"/>
                    <a:pt x="19836" y="6469"/>
                    <a:pt x="19960" y="6469"/>
                  </a:cubicBezTo>
                  <a:cubicBezTo>
                    <a:pt x="20212" y="6469"/>
                    <a:pt x="19956" y="6018"/>
                    <a:pt x="19950" y="5979"/>
                  </a:cubicBezTo>
                  <a:cubicBezTo>
                    <a:pt x="19977" y="5936"/>
                    <a:pt x="20168" y="5982"/>
                    <a:pt x="20211" y="5985"/>
                  </a:cubicBezTo>
                  <a:cubicBezTo>
                    <a:pt x="20174" y="5942"/>
                    <a:pt x="19926" y="5707"/>
                    <a:pt x="19968" y="5649"/>
                  </a:cubicBezTo>
                  <a:cubicBezTo>
                    <a:pt x="19982" y="5630"/>
                    <a:pt x="20101" y="5654"/>
                    <a:pt x="20126" y="5664"/>
                  </a:cubicBezTo>
                  <a:cubicBezTo>
                    <a:pt x="20192" y="5412"/>
                    <a:pt x="19863" y="5420"/>
                    <a:pt x="19903" y="5247"/>
                  </a:cubicBezTo>
                  <a:cubicBezTo>
                    <a:pt x="19934" y="5260"/>
                    <a:pt x="19968" y="5294"/>
                    <a:pt x="19997" y="5315"/>
                  </a:cubicBezTo>
                  <a:cubicBezTo>
                    <a:pt x="20147" y="5117"/>
                    <a:pt x="19645" y="4785"/>
                    <a:pt x="19523" y="4756"/>
                  </a:cubicBezTo>
                  <a:cubicBezTo>
                    <a:pt x="19467" y="4748"/>
                    <a:pt x="19432" y="4643"/>
                    <a:pt x="19443" y="4586"/>
                  </a:cubicBezTo>
                  <a:cubicBezTo>
                    <a:pt x="19470" y="4445"/>
                    <a:pt x="19324" y="4420"/>
                    <a:pt x="19334" y="4366"/>
                  </a:cubicBezTo>
                  <a:cubicBezTo>
                    <a:pt x="19351" y="4272"/>
                    <a:pt x="19470" y="4429"/>
                    <a:pt x="19504" y="4429"/>
                  </a:cubicBezTo>
                  <a:cubicBezTo>
                    <a:pt x="19583" y="4429"/>
                    <a:pt x="19522" y="4292"/>
                    <a:pt x="19560" y="4279"/>
                  </a:cubicBezTo>
                  <a:cubicBezTo>
                    <a:pt x="19779" y="4468"/>
                    <a:pt x="19644" y="4227"/>
                    <a:pt x="19830" y="4227"/>
                  </a:cubicBezTo>
                  <a:cubicBezTo>
                    <a:pt x="19974" y="4180"/>
                    <a:pt x="20153" y="4358"/>
                    <a:pt x="20275" y="4424"/>
                  </a:cubicBezTo>
                  <a:cubicBezTo>
                    <a:pt x="20286" y="4362"/>
                    <a:pt x="20280" y="4286"/>
                    <a:pt x="20244" y="4238"/>
                  </a:cubicBezTo>
                  <a:cubicBezTo>
                    <a:pt x="20487" y="4009"/>
                    <a:pt x="20524" y="3674"/>
                    <a:pt x="20914" y="3862"/>
                  </a:cubicBezTo>
                  <a:cubicBezTo>
                    <a:pt x="20928" y="3840"/>
                    <a:pt x="20946" y="3835"/>
                    <a:pt x="20968" y="3843"/>
                  </a:cubicBezTo>
                  <a:cubicBezTo>
                    <a:pt x="20980" y="3602"/>
                    <a:pt x="20494" y="3359"/>
                    <a:pt x="20326" y="3322"/>
                  </a:cubicBezTo>
                  <a:cubicBezTo>
                    <a:pt x="20400" y="3299"/>
                    <a:pt x="20509" y="3221"/>
                    <a:pt x="20442" y="3106"/>
                  </a:cubicBezTo>
                  <a:cubicBezTo>
                    <a:pt x="20615" y="3209"/>
                    <a:pt x="20796" y="3130"/>
                    <a:pt x="20975" y="3259"/>
                  </a:cubicBezTo>
                  <a:cubicBezTo>
                    <a:pt x="21042" y="3307"/>
                    <a:pt x="21600" y="3507"/>
                    <a:pt x="21591" y="3334"/>
                  </a:cubicBezTo>
                  <a:cubicBezTo>
                    <a:pt x="21518" y="3261"/>
                    <a:pt x="21537" y="3195"/>
                    <a:pt x="21482" y="3136"/>
                  </a:cubicBezTo>
                  <a:close/>
                  <a:moveTo>
                    <a:pt x="16994" y="18909"/>
                  </a:moveTo>
                  <a:cubicBezTo>
                    <a:pt x="16992" y="18916"/>
                    <a:pt x="16986" y="18936"/>
                    <a:pt x="16994" y="18908"/>
                  </a:cubicBezTo>
                  <a:cubicBezTo>
                    <a:pt x="16995" y="18905"/>
                    <a:pt x="16995" y="18906"/>
                    <a:pt x="16994" y="18908"/>
                  </a:cubicBezTo>
                  <a:cubicBezTo>
                    <a:pt x="17025" y="18802"/>
                    <a:pt x="16849" y="18703"/>
                    <a:pt x="16797" y="18645"/>
                  </a:cubicBezTo>
                  <a:cubicBezTo>
                    <a:pt x="16910" y="18509"/>
                    <a:pt x="16724" y="18432"/>
                    <a:pt x="16738" y="18304"/>
                  </a:cubicBezTo>
                  <a:lnTo>
                    <a:pt x="16754" y="18340"/>
                  </a:lnTo>
                  <a:lnTo>
                    <a:pt x="16768" y="18257"/>
                  </a:lnTo>
                  <a:lnTo>
                    <a:pt x="16776" y="18259"/>
                  </a:lnTo>
                  <a:cubicBezTo>
                    <a:pt x="16763" y="18110"/>
                    <a:pt x="16888" y="18117"/>
                    <a:pt x="16947" y="18016"/>
                  </a:cubicBezTo>
                  <a:cubicBezTo>
                    <a:pt x="16932" y="18006"/>
                    <a:pt x="16894" y="17954"/>
                    <a:pt x="16878" y="17954"/>
                  </a:cubicBezTo>
                  <a:cubicBezTo>
                    <a:pt x="17187" y="17954"/>
                    <a:pt x="16910" y="17614"/>
                    <a:pt x="16748" y="17594"/>
                  </a:cubicBezTo>
                  <a:cubicBezTo>
                    <a:pt x="16760" y="17529"/>
                    <a:pt x="16681" y="17426"/>
                    <a:pt x="16659" y="17362"/>
                  </a:cubicBezTo>
                  <a:cubicBezTo>
                    <a:pt x="16473" y="17255"/>
                    <a:pt x="16458" y="17581"/>
                    <a:pt x="16392" y="17697"/>
                  </a:cubicBezTo>
                  <a:lnTo>
                    <a:pt x="16408" y="17712"/>
                  </a:lnTo>
                  <a:cubicBezTo>
                    <a:pt x="16350" y="17704"/>
                    <a:pt x="16222" y="17768"/>
                    <a:pt x="16295" y="17866"/>
                  </a:cubicBezTo>
                  <a:cubicBezTo>
                    <a:pt x="16216" y="17940"/>
                    <a:pt x="16061" y="17932"/>
                    <a:pt x="16023" y="18049"/>
                  </a:cubicBezTo>
                  <a:cubicBezTo>
                    <a:pt x="15957" y="18251"/>
                    <a:pt x="15876" y="18304"/>
                    <a:pt x="15732" y="18363"/>
                  </a:cubicBezTo>
                  <a:cubicBezTo>
                    <a:pt x="15609" y="18415"/>
                    <a:pt x="15571" y="18696"/>
                    <a:pt x="15535" y="18708"/>
                  </a:cubicBezTo>
                  <a:cubicBezTo>
                    <a:pt x="15508" y="18708"/>
                    <a:pt x="15366" y="18659"/>
                    <a:pt x="15367" y="18626"/>
                  </a:cubicBezTo>
                  <a:lnTo>
                    <a:pt x="15369" y="18534"/>
                  </a:lnTo>
                  <a:lnTo>
                    <a:pt x="15311" y="18575"/>
                  </a:lnTo>
                  <a:lnTo>
                    <a:pt x="15306" y="18562"/>
                  </a:lnTo>
                  <a:cubicBezTo>
                    <a:pt x="15117" y="18677"/>
                    <a:pt x="15108" y="18934"/>
                    <a:pt x="15200" y="19136"/>
                  </a:cubicBezTo>
                  <a:cubicBezTo>
                    <a:pt x="15161" y="19181"/>
                    <a:pt x="15164" y="19258"/>
                    <a:pt x="15203" y="19303"/>
                  </a:cubicBezTo>
                  <a:cubicBezTo>
                    <a:pt x="15195" y="19335"/>
                    <a:pt x="15210" y="19374"/>
                    <a:pt x="15235" y="19385"/>
                  </a:cubicBezTo>
                  <a:cubicBezTo>
                    <a:pt x="15225" y="19424"/>
                    <a:pt x="15232" y="19455"/>
                    <a:pt x="15254" y="19479"/>
                  </a:cubicBezTo>
                  <a:cubicBezTo>
                    <a:pt x="15285" y="19481"/>
                    <a:pt x="15311" y="19464"/>
                    <a:pt x="15340" y="19452"/>
                  </a:cubicBezTo>
                  <a:cubicBezTo>
                    <a:pt x="15350" y="19468"/>
                    <a:pt x="15353" y="19488"/>
                    <a:pt x="15347" y="19511"/>
                  </a:cubicBezTo>
                  <a:cubicBezTo>
                    <a:pt x="15325" y="19540"/>
                    <a:pt x="15350" y="19890"/>
                    <a:pt x="15399" y="19920"/>
                  </a:cubicBezTo>
                  <a:cubicBezTo>
                    <a:pt x="15473" y="19966"/>
                    <a:pt x="15568" y="19928"/>
                    <a:pt x="15643" y="19918"/>
                  </a:cubicBezTo>
                  <a:cubicBezTo>
                    <a:pt x="15630" y="20115"/>
                    <a:pt x="15842" y="20079"/>
                    <a:pt x="15913" y="19951"/>
                  </a:cubicBezTo>
                  <a:cubicBezTo>
                    <a:pt x="15943" y="20003"/>
                    <a:pt x="16038" y="20088"/>
                    <a:pt x="16085" y="20029"/>
                  </a:cubicBezTo>
                  <a:cubicBezTo>
                    <a:pt x="16181" y="20173"/>
                    <a:pt x="16201" y="20238"/>
                    <a:pt x="16389" y="20115"/>
                  </a:cubicBezTo>
                  <a:cubicBezTo>
                    <a:pt x="16410" y="20270"/>
                    <a:pt x="16541" y="20049"/>
                    <a:pt x="16499" y="19901"/>
                  </a:cubicBezTo>
                  <a:cubicBezTo>
                    <a:pt x="16526" y="19881"/>
                    <a:pt x="16539" y="19851"/>
                    <a:pt x="16538" y="19809"/>
                  </a:cubicBezTo>
                  <a:lnTo>
                    <a:pt x="16562" y="19798"/>
                  </a:lnTo>
                  <a:cubicBezTo>
                    <a:pt x="16568" y="19733"/>
                    <a:pt x="16573" y="19601"/>
                    <a:pt x="16539" y="19554"/>
                  </a:cubicBezTo>
                  <a:cubicBezTo>
                    <a:pt x="16562" y="19523"/>
                    <a:pt x="16574" y="19505"/>
                    <a:pt x="16597" y="19520"/>
                  </a:cubicBezTo>
                  <a:cubicBezTo>
                    <a:pt x="16644" y="19442"/>
                    <a:pt x="16806" y="19309"/>
                    <a:pt x="16741" y="19205"/>
                  </a:cubicBezTo>
                  <a:cubicBezTo>
                    <a:pt x="16704" y="19144"/>
                    <a:pt x="16767" y="18984"/>
                    <a:pt x="16806" y="18955"/>
                  </a:cubicBezTo>
                  <a:cubicBezTo>
                    <a:pt x="16858" y="18955"/>
                    <a:pt x="16966" y="19000"/>
                    <a:pt x="16994" y="18909"/>
                  </a:cubicBezTo>
                  <a:close/>
                  <a:moveTo>
                    <a:pt x="17082" y="15769"/>
                  </a:moveTo>
                  <a:cubicBezTo>
                    <a:pt x="17065" y="15769"/>
                    <a:pt x="17051" y="15769"/>
                    <a:pt x="17082" y="15769"/>
                  </a:cubicBezTo>
                  <a:cubicBezTo>
                    <a:pt x="17137" y="15769"/>
                    <a:pt x="17106" y="15769"/>
                    <a:pt x="17083" y="15769"/>
                  </a:cubicBezTo>
                  <a:cubicBezTo>
                    <a:pt x="17275" y="15768"/>
                    <a:pt x="17243" y="16089"/>
                    <a:pt x="17193" y="16059"/>
                  </a:cubicBezTo>
                  <a:cubicBezTo>
                    <a:pt x="17151" y="16034"/>
                    <a:pt x="17029" y="15770"/>
                    <a:pt x="17082" y="1576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596D03-898A-FE46-9630-D2B442BEF138}"/>
                </a:ext>
              </a:extLst>
            </p:cNvPr>
            <p:cNvSpPr/>
            <p:nvPr/>
          </p:nvSpPr>
          <p:spPr>
            <a:xfrm>
              <a:off x="19960631" y="10191455"/>
              <a:ext cx="2449860" cy="2136175"/>
            </a:xfrm>
            <a:custGeom>
              <a:avLst/>
              <a:gdLst>
                <a:gd name="connsiteX0" fmla="*/ 1701389 w 1945558"/>
                <a:gd name="connsiteY0" fmla="*/ 1465518 h 1696445"/>
                <a:gd name="connsiteX1" fmla="*/ 1694279 w 1945558"/>
                <a:gd name="connsiteY1" fmla="*/ 1494449 h 1696445"/>
                <a:gd name="connsiteX2" fmla="*/ 1716623 w 1945558"/>
                <a:gd name="connsiteY2" fmla="*/ 1484798 h 1696445"/>
                <a:gd name="connsiteX3" fmla="*/ 1733862 w 1945558"/>
                <a:gd name="connsiteY3" fmla="*/ 1484798 h 1696445"/>
                <a:gd name="connsiteX4" fmla="*/ 1716102 w 1945558"/>
                <a:gd name="connsiteY4" fmla="*/ 1507142 h 1696445"/>
                <a:gd name="connsiteX5" fmla="*/ 1711024 w 1945558"/>
                <a:gd name="connsiteY5" fmla="*/ 1513729 h 1696445"/>
                <a:gd name="connsiteX6" fmla="*/ 1681075 w 1945558"/>
                <a:gd name="connsiteY6" fmla="*/ 1534563 h 1696445"/>
                <a:gd name="connsiteX7" fmla="*/ 1621179 w 1945558"/>
                <a:gd name="connsiteY7" fmla="*/ 1576690 h 1696445"/>
                <a:gd name="connsiteX8" fmla="*/ 1626752 w 1945558"/>
                <a:gd name="connsiteY8" fmla="*/ 1583277 h 1696445"/>
                <a:gd name="connsiteX9" fmla="*/ 1620164 w 1945558"/>
                <a:gd name="connsiteY9" fmla="*/ 1589383 h 1696445"/>
                <a:gd name="connsiteX10" fmla="*/ 1605944 w 1945558"/>
                <a:gd name="connsiteY10" fmla="*/ 1591922 h 1696445"/>
                <a:gd name="connsiteX11" fmla="*/ 1585137 w 1945558"/>
                <a:gd name="connsiteY11" fmla="*/ 1596999 h 1696445"/>
                <a:gd name="connsiteX12" fmla="*/ 1551126 w 1945558"/>
                <a:gd name="connsiteY12" fmla="*/ 1610195 h 1696445"/>
                <a:gd name="connsiteX13" fmla="*/ 1521672 w 1945558"/>
                <a:gd name="connsiteY13" fmla="*/ 1639126 h 1696445"/>
                <a:gd name="connsiteX14" fmla="*/ 1444016 w 1945558"/>
                <a:gd name="connsiteY14" fmla="*/ 1689372 h 1696445"/>
                <a:gd name="connsiteX15" fmla="*/ 1403389 w 1945558"/>
                <a:gd name="connsiteY15" fmla="*/ 1694450 h 1696445"/>
                <a:gd name="connsiteX16" fmla="*/ 1387166 w 1945558"/>
                <a:gd name="connsiteY16" fmla="*/ 1685827 h 1696445"/>
                <a:gd name="connsiteX17" fmla="*/ 1387166 w 1945558"/>
                <a:gd name="connsiteY17" fmla="*/ 1678211 h 1696445"/>
                <a:gd name="connsiteX18" fmla="*/ 1352634 w 1945558"/>
                <a:gd name="connsiteY18" fmla="*/ 1679218 h 1696445"/>
                <a:gd name="connsiteX19" fmla="*/ 1361253 w 1945558"/>
                <a:gd name="connsiteY19" fmla="*/ 1668560 h 1696445"/>
                <a:gd name="connsiteX20" fmla="*/ 1379041 w 1945558"/>
                <a:gd name="connsiteY20" fmla="*/ 1654861 h 1696445"/>
                <a:gd name="connsiteX21" fmla="*/ 1403911 w 1945558"/>
                <a:gd name="connsiteY21" fmla="*/ 1639126 h 1696445"/>
                <a:gd name="connsiteX22" fmla="*/ 1434353 w 1945558"/>
                <a:gd name="connsiteY22" fmla="*/ 1620853 h 1696445"/>
                <a:gd name="connsiteX23" fmla="*/ 1458729 w 1945558"/>
                <a:gd name="connsiteY23" fmla="*/ 1605621 h 1696445"/>
                <a:gd name="connsiteX24" fmla="*/ 1486646 w 1945558"/>
                <a:gd name="connsiteY24" fmla="*/ 1594964 h 1696445"/>
                <a:gd name="connsiteX25" fmla="*/ 1551620 w 1945558"/>
                <a:gd name="connsiteY25" fmla="*/ 1567039 h 1696445"/>
                <a:gd name="connsiteX26" fmla="*/ 1574486 w 1945558"/>
                <a:gd name="connsiteY26" fmla="*/ 1555878 h 1696445"/>
                <a:gd name="connsiteX27" fmla="*/ 1593262 w 1945558"/>
                <a:gd name="connsiteY27" fmla="*/ 1547234 h 1696445"/>
                <a:gd name="connsiteX28" fmla="*/ 1602897 w 1945558"/>
                <a:gd name="connsiteY28" fmla="*/ 1539618 h 1696445"/>
                <a:gd name="connsiteX29" fmla="*/ 1619148 w 1945558"/>
                <a:gd name="connsiteY29" fmla="*/ 1520841 h 1696445"/>
                <a:gd name="connsiteX30" fmla="*/ 1640971 w 1945558"/>
                <a:gd name="connsiteY30" fmla="*/ 1509680 h 1696445"/>
                <a:gd name="connsiteX31" fmla="*/ 1659747 w 1945558"/>
                <a:gd name="connsiteY31" fmla="*/ 1496484 h 1696445"/>
                <a:gd name="connsiteX32" fmla="*/ 1672950 w 1945558"/>
                <a:gd name="connsiteY32" fmla="*/ 1479217 h 1696445"/>
                <a:gd name="connsiteX33" fmla="*/ 1701389 w 1945558"/>
                <a:gd name="connsiteY33" fmla="*/ 1465518 h 1696445"/>
                <a:gd name="connsiteX34" fmla="*/ 926369 w 1945558"/>
                <a:gd name="connsiteY34" fmla="*/ 1456896 h 1696445"/>
                <a:gd name="connsiteX35" fmla="*/ 812863 w 1945558"/>
                <a:gd name="connsiteY35" fmla="*/ 1558284 h 1696445"/>
                <a:gd name="connsiteX36" fmla="*/ 810093 w 1945558"/>
                <a:gd name="connsiteY36" fmla="*/ 1482701 h 1696445"/>
                <a:gd name="connsiteX37" fmla="*/ 897629 w 1945558"/>
                <a:gd name="connsiteY37" fmla="*/ 1465180 h 1696445"/>
                <a:gd name="connsiteX38" fmla="*/ 897629 w 1945558"/>
                <a:gd name="connsiteY38" fmla="*/ 1465180 h 1696445"/>
                <a:gd name="connsiteX39" fmla="*/ 926369 w 1945558"/>
                <a:gd name="connsiteY39" fmla="*/ 1456896 h 1696445"/>
                <a:gd name="connsiteX40" fmla="*/ 1836910 w 1945558"/>
                <a:gd name="connsiteY40" fmla="*/ 1226410 h 1696445"/>
                <a:gd name="connsiteX41" fmla="*/ 1840973 w 1945558"/>
                <a:gd name="connsiteY41" fmla="*/ 1232515 h 1696445"/>
                <a:gd name="connsiteX42" fmla="*/ 1847067 w 1945558"/>
                <a:gd name="connsiteY42" fmla="*/ 1246718 h 1696445"/>
                <a:gd name="connsiteX43" fmla="*/ 1866886 w 1945558"/>
                <a:gd name="connsiteY43" fmla="*/ 1268055 h 1696445"/>
                <a:gd name="connsiteX44" fmla="*/ 1855192 w 1945558"/>
                <a:gd name="connsiteY44" fmla="*/ 1302567 h 1696445"/>
                <a:gd name="connsiteX45" fmla="*/ 1854698 w 1945558"/>
                <a:gd name="connsiteY45" fmla="*/ 1318302 h 1696445"/>
                <a:gd name="connsiteX46" fmla="*/ 1866886 w 1945558"/>
                <a:gd name="connsiteY46" fmla="*/ 1319834 h 1696445"/>
                <a:gd name="connsiteX47" fmla="*/ 1873474 w 1945558"/>
                <a:gd name="connsiteY47" fmla="*/ 1305106 h 1696445"/>
                <a:gd name="connsiteX48" fmla="*/ 1878031 w 1945558"/>
                <a:gd name="connsiteY48" fmla="*/ 1319834 h 1696445"/>
                <a:gd name="connsiteX49" fmla="*/ 1871442 w 1945558"/>
                <a:gd name="connsiteY49" fmla="*/ 1340646 h 1696445"/>
                <a:gd name="connsiteX50" fmla="*/ 1882615 w 1945558"/>
                <a:gd name="connsiteY50" fmla="*/ 1356884 h 1696445"/>
                <a:gd name="connsiteX51" fmla="*/ 1916104 w 1945558"/>
                <a:gd name="connsiteY51" fmla="*/ 1354849 h 1696445"/>
                <a:gd name="connsiteX52" fmla="*/ 1945558 w 1945558"/>
                <a:gd name="connsiteY52" fmla="*/ 1351807 h 1696445"/>
                <a:gd name="connsiteX53" fmla="*/ 1928292 w 1945558"/>
                <a:gd name="connsiteY53" fmla="*/ 1371612 h 1696445"/>
                <a:gd name="connsiteX54" fmla="*/ 1908006 w 1945558"/>
                <a:gd name="connsiteY54" fmla="*/ 1390892 h 1696445"/>
                <a:gd name="connsiteX55" fmla="*/ 1859776 w 1945558"/>
                <a:gd name="connsiteY55" fmla="*/ 1412207 h 1696445"/>
                <a:gd name="connsiteX56" fmla="*/ 1852145 w 1945558"/>
                <a:gd name="connsiteY56" fmla="*/ 1418313 h 1696445"/>
                <a:gd name="connsiteX57" fmla="*/ 1850635 w 1945558"/>
                <a:gd name="connsiteY57" fmla="*/ 1428468 h 1696445"/>
                <a:gd name="connsiteX58" fmla="*/ 1832353 w 1945558"/>
                <a:gd name="connsiteY58" fmla="*/ 1442167 h 1696445"/>
                <a:gd name="connsiteX59" fmla="*/ 1813578 w 1945558"/>
                <a:gd name="connsiteY59" fmla="*/ 1459412 h 1696445"/>
                <a:gd name="connsiteX60" fmla="*/ 1788708 w 1945558"/>
                <a:gd name="connsiteY60" fmla="*/ 1474140 h 1696445"/>
                <a:gd name="connsiteX61" fmla="*/ 1750634 w 1945558"/>
                <a:gd name="connsiteY61" fmla="*/ 1495981 h 1696445"/>
                <a:gd name="connsiteX62" fmla="*/ 1731831 w 1945558"/>
                <a:gd name="connsiteY62" fmla="*/ 1489372 h 1696445"/>
                <a:gd name="connsiteX63" fmla="*/ 1757744 w 1945558"/>
                <a:gd name="connsiteY63" fmla="*/ 1468560 h 1696445"/>
                <a:gd name="connsiteX64" fmla="*/ 1779045 w 1945558"/>
                <a:gd name="connsiteY64" fmla="*/ 1444202 h 1696445"/>
                <a:gd name="connsiteX65" fmla="*/ 1756207 w 1945558"/>
                <a:gd name="connsiteY65" fmla="*/ 1412207 h 1696445"/>
                <a:gd name="connsiteX66" fmla="*/ 1784645 w 1945558"/>
                <a:gd name="connsiteY66" fmla="*/ 1398005 h 1696445"/>
                <a:gd name="connsiteX67" fmla="*/ 1812562 w 1945558"/>
                <a:gd name="connsiteY67" fmla="*/ 1372619 h 1696445"/>
                <a:gd name="connsiteX68" fmla="*/ 1832875 w 1945558"/>
                <a:gd name="connsiteY68" fmla="*/ 1287839 h 1696445"/>
                <a:gd name="connsiteX69" fmla="*/ 1833369 w 1945558"/>
                <a:gd name="connsiteY69" fmla="*/ 1250789 h 1696445"/>
                <a:gd name="connsiteX70" fmla="*/ 1832875 w 1945558"/>
                <a:gd name="connsiteY70" fmla="*/ 1229473 h 1696445"/>
                <a:gd name="connsiteX71" fmla="*/ 1836910 w 1945558"/>
                <a:gd name="connsiteY71" fmla="*/ 1226410 h 1696445"/>
                <a:gd name="connsiteX72" fmla="*/ 23173 w 1945558"/>
                <a:gd name="connsiteY72" fmla="*/ 881923 h 1696445"/>
                <a:gd name="connsiteX73" fmla="*/ 25657 w 1945558"/>
                <a:gd name="connsiteY73" fmla="*/ 886590 h 1696445"/>
                <a:gd name="connsiteX74" fmla="*/ 26176 w 1945558"/>
                <a:gd name="connsiteY74" fmla="*/ 888772 h 1696445"/>
                <a:gd name="connsiteX75" fmla="*/ 1321714 w 1945558"/>
                <a:gd name="connsiteY75" fmla="*/ 848849 h 1696445"/>
                <a:gd name="connsiteX76" fmla="*/ 1322980 w 1945558"/>
                <a:gd name="connsiteY76" fmla="*/ 851426 h 1696445"/>
                <a:gd name="connsiteX77" fmla="*/ 1321714 w 1945558"/>
                <a:gd name="connsiteY77" fmla="*/ 848849 h 1696445"/>
                <a:gd name="connsiteX78" fmla="*/ 77872 w 1945558"/>
                <a:gd name="connsiteY78" fmla="*/ 746152 h 1696445"/>
                <a:gd name="connsiteX79" fmla="*/ 82731 w 1945558"/>
                <a:gd name="connsiteY79" fmla="*/ 746152 h 1696445"/>
                <a:gd name="connsiteX80" fmla="*/ 78204 w 1945558"/>
                <a:gd name="connsiteY80" fmla="*/ 749363 h 1696445"/>
                <a:gd name="connsiteX81" fmla="*/ 77987 w 1945558"/>
                <a:gd name="connsiteY81" fmla="*/ 748233 h 1696445"/>
                <a:gd name="connsiteX82" fmla="*/ 77630 w 1945558"/>
                <a:gd name="connsiteY82" fmla="*/ 741801 h 1696445"/>
                <a:gd name="connsiteX83" fmla="*/ 77872 w 1945558"/>
                <a:gd name="connsiteY83" fmla="*/ 746152 h 1696445"/>
                <a:gd name="connsiteX84" fmla="*/ 77468 w 1945558"/>
                <a:gd name="connsiteY84" fmla="*/ 746152 h 1696445"/>
                <a:gd name="connsiteX85" fmla="*/ 77630 w 1945558"/>
                <a:gd name="connsiteY85" fmla="*/ 741801 h 1696445"/>
                <a:gd name="connsiteX86" fmla="*/ 1087208 w 1945558"/>
                <a:gd name="connsiteY86" fmla="*/ 328833 h 1696445"/>
                <a:gd name="connsiteX87" fmla="*/ 1102825 w 1945558"/>
                <a:gd name="connsiteY87" fmla="*/ 367871 h 1696445"/>
                <a:gd name="connsiteX88" fmla="*/ 1113836 w 1945558"/>
                <a:gd name="connsiteY88" fmla="*/ 445727 h 1696445"/>
                <a:gd name="connsiteX89" fmla="*/ 1142992 w 1945558"/>
                <a:gd name="connsiteY89" fmla="*/ 452838 h 1696445"/>
                <a:gd name="connsiteX90" fmla="*/ 1176233 w 1945558"/>
                <a:gd name="connsiteY90" fmla="*/ 639266 h 1696445"/>
                <a:gd name="connsiteX91" fmla="*/ 1240500 w 1945558"/>
                <a:gd name="connsiteY91" fmla="*/ 690290 h 1696445"/>
                <a:gd name="connsiteX92" fmla="*/ 1261968 w 1945558"/>
                <a:gd name="connsiteY92" fmla="*/ 763967 h 1696445"/>
                <a:gd name="connsiteX93" fmla="*/ 1265015 w 1945558"/>
                <a:gd name="connsiteY93" fmla="*/ 750991 h 1696445"/>
                <a:gd name="connsiteX94" fmla="*/ 1286483 w 1945558"/>
                <a:gd name="connsiteY94" fmla="*/ 805094 h 1696445"/>
                <a:gd name="connsiteX95" fmla="*/ 1322980 w 1945558"/>
                <a:gd name="connsiteY95" fmla="*/ 851426 h 1696445"/>
                <a:gd name="connsiteX96" fmla="*/ 1320348 w 1945558"/>
                <a:gd name="connsiteY96" fmla="*/ 941964 h 1696445"/>
                <a:gd name="connsiteX97" fmla="*/ 1321664 w 1945558"/>
                <a:gd name="connsiteY97" fmla="*/ 994308 h 1696445"/>
                <a:gd name="connsiteX98" fmla="*/ 1267854 w 1945558"/>
                <a:gd name="connsiteY98" fmla="*/ 1080961 h 1696445"/>
                <a:gd name="connsiteX99" fmla="*/ 1207881 w 1945558"/>
                <a:gd name="connsiteY99" fmla="*/ 1154931 h 1696445"/>
                <a:gd name="connsiteX100" fmla="*/ 1053932 w 1945558"/>
                <a:gd name="connsiteY100" fmla="*/ 1327943 h 1696445"/>
                <a:gd name="connsiteX101" fmla="*/ 967782 w 1945558"/>
                <a:gd name="connsiteY101" fmla="*/ 1358733 h 1696445"/>
                <a:gd name="connsiteX102" fmla="*/ 904485 w 1945558"/>
                <a:gd name="connsiteY102" fmla="*/ 1394655 h 1696445"/>
                <a:gd name="connsiteX103" fmla="*/ 886825 w 1945558"/>
                <a:gd name="connsiteY103" fmla="*/ 1355508 h 1696445"/>
                <a:gd name="connsiteX104" fmla="*/ 822974 w 1945558"/>
                <a:gd name="connsiteY104" fmla="*/ 1384025 h 1696445"/>
                <a:gd name="connsiteX105" fmla="*/ 747558 w 1945558"/>
                <a:gd name="connsiteY105" fmla="*/ 1353088 h 1696445"/>
                <a:gd name="connsiteX106" fmla="*/ 750397 w 1945558"/>
                <a:gd name="connsiteY106" fmla="*/ 1276919 h 1696445"/>
                <a:gd name="connsiteX107" fmla="*/ 717156 w 1945558"/>
                <a:gd name="connsiteY107" fmla="*/ 1262184 h 1696445"/>
                <a:gd name="connsiteX108" fmla="*/ 734400 w 1945558"/>
                <a:gd name="connsiteY108" fmla="*/ 1211380 h 1696445"/>
                <a:gd name="connsiteX109" fmla="*/ 678236 w 1945558"/>
                <a:gd name="connsiteY109" fmla="*/ 1250234 h 1696445"/>
                <a:gd name="connsiteX110" fmla="*/ 723735 w 1945558"/>
                <a:gd name="connsiteY110" fmla="*/ 1200823 h 1696445"/>
                <a:gd name="connsiteX111" fmla="*/ 747350 w 1945558"/>
                <a:gd name="connsiteY111" fmla="*/ 1154124 h 1696445"/>
                <a:gd name="connsiteX112" fmla="*/ 643679 w 1945558"/>
                <a:gd name="connsiteY112" fmla="*/ 1238578 h 1696445"/>
                <a:gd name="connsiteX113" fmla="*/ 638208 w 1945558"/>
                <a:gd name="connsiteY113" fmla="*/ 1172159 h 1696445"/>
                <a:gd name="connsiteX114" fmla="*/ 626158 w 1945558"/>
                <a:gd name="connsiteY114" fmla="*/ 1136750 h 1696445"/>
                <a:gd name="connsiteX115" fmla="*/ 496863 w 1945558"/>
                <a:gd name="connsiteY115" fmla="*/ 1110798 h 1696445"/>
                <a:gd name="connsiteX116" fmla="*/ 322623 w 1945558"/>
                <a:gd name="connsiteY116" fmla="*/ 1157716 h 1696445"/>
                <a:gd name="connsiteX117" fmla="*/ 259603 w 1945558"/>
                <a:gd name="connsiteY117" fmla="*/ 1197744 h 1696445"/>
                <a:gd name="connsiteX118" fmla="*/ 178854 w 1945558"/>
                <a:gd name="connsiteY118" fmla="*/ 1195764 h 1696445"/>
                <a:gd name="connsiteX119" fmla="*/ 53160 w 1945558"/>
                <a:gd name="connsiteY119" fmla="*/ 1242536 h 1696445"/>
                <a:gd name="connsiteX120" fmla="*/ 528 w 1945558"/>
                <a:gd name="connsiteY120" fmla="*/ 1193272 h 1696445"/>
                <a:gd name="connsiteX121" fmla="*/ 31761 w 1945558"/>
                <a:gd name="connsiteY121" fmla="*/ 1169373 h 1696445"/>
                <a:gd name="connsiteX122" fmla="*/ 44365 w 1945558"/>
                <a:gd name="connsiteY122" fmla="*/ 1073263 h 1696445"/>
                <a:gd name="connsiteX123" fmla="*/ 44365 w 1945558"/>
                <a:gd name="connsiteY123" fmla="*/ 994528 h 1696445"/>
                <a:gd name="connsiteX124" fmla="*/ 28374 w 1945558"/>
                <a:gd name="connsiteY124" fmla="*/ 898023 h 1696445"/>
                <a:gd name="connsiteX125" fmla="*/ 26176 w 1945558"/>
                <a:gd name="connsiteY125" fmla="*/ 888772 h 1696445"/>
                <a:gd name="connsiteX126" fmla="*/ 27086 w 1945558"/>
                <a:gd name="connsiteY126" fmla="*/ 890849 h 1696445"/>
                <a:gd name="connsiteX127" fmla="*/ 32246 w 1945558"/>
                <a:gd name="connsiteY127" fmla="*/ 901204 h 1696445"/>
                <a:gd name="connsiteX128" fmla="*/ 35570 w 1945558"/>
                <a:gd name="connsiteY128" fmla="*/ 884562 h 1696445"/>
                <a:gd name="connsiteX129" fmla="*/ 56830 w 1945558"/>
                <a:gd name="connsiteY129" fmla="*/ 908975 h 1696445"/>
                <a:gd name="connsiteX130" fmla="*/ 59323 w 1945558"/>
                <a:gd name="connsiteY130" fmla="*/ 807293 h 1696445"/>
                <a:gd name="connsiteX131" fmla="*/ 71545 w 1945558"/>
                <a:gd name="connsiteY131" fmla="*/ 754087 h 1696445"/>
                <a:gd name="connsiteX132" fmla="*/ 78204 w 1945558"/>
                <a:gd name="connsiteY132" fmla="*/ 749363 h 1696445"/>
                <a:gd name="connsiteX133" fmla="*/ 79746 w 1945558"/>
                <a:gd name="connsiteY133" fmla="*/ 757400 h 1696445"/>
                <a:gd name="connsiteX134" fmla="*/ 84116 w 1945558"/>
                <a:gd name="connsiteY134" fmla="*/ 761254 h 1696445"/>
                <a:gd name="connsiteX135" fmla="*/ 162787 w 1945558"/>
                <a:gd name="connsiteY135" fmla="*/ 701067 h 1696445"/>
                <a:gd name="connsiteX136" fmla="*/ 222483 w 1945558"/>
                <a:gd name="connsiteY136" fmla="*/ 687944 h 1696445"/>
                <a:gd name="connsiteX137" fmla="*/ 264589 w 1945558"/>
                <a:gd name="connsiteY137" fmla="*/ 669543 h 1696445"/>
                <a:gd name="connsiteX138" fmla="*/ 356972 w 1945558"/>
                <a:gd name="connsiteY138" fmla="*/ 617200 h 1696445"/>
                <a:gd name="connsiteX139" fmla="*/ 409604 w 1945558"/>
                <a:gd name="connsiteY139" fmla="*/ 536265 h 1696445"/>
                <a:gd name="connsiteX140" fmla="*/ 424909 w 1945558"/>
                <a:gd name="connsiteY140" fmla="*/ 573653 h 1696445"/>
                <a:gd name="connsiteX141" fmla="*/ 429964 w 1945558"/>
                <a:gd name="connsiteY141" fmla="*/ 552393 h 1696445"/>
                <a:gd name="connsiteX142" fmla="*/ 445339 w 1945558"/>
                <a:gd name="connsiteY142" fmla="*/ 528494 h 1696445"/>
                <a:gd name="connsiteX143" fmla="*/ 474217 w 1945558"/>
                <a:gd name="connsiteY143" fmla="*/ 491692 h 1696445"/>
                <a:gd name="connsiteX144" fmla="*/ 593263 w 1945558"/>
                <a:gd name="connsiteY144" fmla="*/ 478643 h 1696445"/>
                <a:gd name="connsiteX145" fmla="*/ 645064 w 1945558"/>
                <a:gd name="connsiteY145" fmla="*/ 469039 h 1696445"/>
                <a:gd name="connsiteX146" fmla="*/ 695826 w 1945558"/>
                <a:gd name="connsiteY146" fmla="*/ 381873 h 1696445"/>
                <a:gd name="connsiteX147" fmla="*/ 732876 w 1945558"/>
                <a:gd name="connsiteY147" fmla="*/ 344265 h 1696445"/>
                <a:gd name="connsiteX148" fmla="*/ 757392 w 1945558"/>
                <a:gd name="connsiteY148" fmla="*/ 340013 h 1696445"/>
                <a:gd name="connsiteX149" fmla="*/ 793403 w 1945558"/>
                <a:gd name="connsiteY149" fmla="*/ 363326 h 1696445"/>
                <a:gd name="connsiteX150" fmla="*/ 839249 w 1945558"/>
                <a:gd name="connsiteY150" fmla="*/ 378794 h 1696445"/>
                <a:gd name="connsiteX151" fmla="*/ 892920 w 1945558"/>
                <a:gd name="connsiteY151" fmla="*/ 376962 h 1696445"/>
                <a:gd name="connsiteX152" fmla="*/ 857324 w 1945558"/>
                <a:gd name="connsiteY152" fmla="*/ 432311 h 1696445"/>
                <a:gd name="connsiteX153" fmla="*/ 855800 w 1945558"/>
                <a:gd name="connsiteY153" fmla="*/ 501736 h 1696445"/>
                <a:gd name="connsiteX154" fmla="*/ 919097 w 1945558"/>
                <a:gd name="connsiteY154" fmla="*/ 545062 h 1696445"/>
                <a:gd name="connsiteX155" fmla="*/ 995552 w 1945558"/>
                <a:gd name="connsiteY155" fmla="*/ 578125 h 1696445"/>
                <a:gd name="connsiteX156" fmla="*/ 1041190 w 1945558"/>
                <a:gd name="connsiteY156" fmla="*/ 440815 h 1696445"/>
                <a:gd name="connsiteX157" fmla="*/ 1060788 w 1945558"/>
                <a:gd name="connsiteY157" fmla="*/ 369631 h 1696445"/>
                <a:gd name="connsiteX158" fmla="*/ 1087208 w 1945558"/>
                <a:gd name="connsiteY158" fmla="*/ 328833 h 1696445"/>
                <a:gd name="connsiteX159" fmla="*/ 1342578 w 1945558"/>
                <a:gd name="connsiteY159" fmla="*/ 140902 h 1696445"/>
                <a:gd name="connsiteX160" fmla="*/ 1342578 w 1945558"/>
                <a:gd name="connsiteY160" fmla="*/ 140902 h 1696445"/>
                <a:gd name="connsiteX161" fmla="*/ 1376720 w 1945558"/>
                <a:gd name="connsiteY161" fmla="*/ 14002 h 1696445"/>
                <a:gd name="connsiteX162" fmla="*/ 1453036 w 1945558"/>
                <a:gd name="connsiteY162" fmla="*/ 103221 h 1696445"/>
                <a:gd name="connsiteX163" fmla="*/ 1446665 w 1945558"/>
                <a:gd name="connsiteY163" fmla="*/ 84527 h 1696445"/>
                <a:gd name="connsiteX164" fmla="*/ 1342578 w 1945558"/>
                <a:gd name="connsiteY164" fmla="*/ 140902 h 1696445"/>
                <a:gd name="connsiteX165" fmla="*/ 1306567 w 1945558"/>
                <a:gd name="connsiteY165" fmla="*/ 120889 h 1696445"/>
                <a:gd name="connsiteX166" fmla="*/ 1411069 w 1945558"/>
                <a:gd name="connsiteY166" fmla="*/ 99555 h 1696445"/>
                <a:gd name="connsiteX167" fmla="*/ 1444310 w 1945558"/>
                <a:gd name="connsiteY167" fmla="*/ 77489 h 1696445"/>
                <a:gd name="connsiteX168" fmla="*/ 1376720 w 1945558"/>
                <a:gd name="connsiteY168" fmla="*/ 14002 h 1696445"/>
                <a:gd name="connsiteX169" fmla="*/ 1057049 w 1945558"/>
                <a:gd name="connsiteY169" fmla="*/ 0 h 1696445"/>
                <a:gd name="connsiteX170" fmla="*/ 1190153 w 1945558"/>
                <a:gd name="connsiteY170" fmla="*/ 56815 h 1696445"/>
                <a:gd name="connsiteX171" fmla="*/ 1229419 w 1945558"/>
                <a:gd name="connsiteY171" fmla="*/ 108573 h 1696445"/>
                <a:gd name="connsiteX172" fmla="*/ 1294101 w 1945558"/>
                <a:gd name="connsiteY172" fmla="*/ 169054 h 1696445"/>
                <a:gd name="connsiteX173" fmla="*/ 1263907 w 1945558"/>
                <a:gd name="connsiteY173" fmla="*/ 170520 h 1696445"/>
                <a:gd name="connsiteX174" fmla="*/ 1310791 w 1945558"/>
                <a:gd name="connsiteY174" fmla="*/ 242511 h 1696445"/>
                <a:gd name="connsiteX175" fmla="*/ 1329351 w 1945558"/>
                <a:gd name="connsiteY175" fmla="*/ 263111 h 1696445"/>
                <a:gd name="connsiteX176" fmla="*/ 1357121 w 1945558"/>
                <a:gd name="connsiteY176" fmla="*/ 321099 h 1696445"/>
                <a:gd name="connsiteX177" fmla="*/ 1238214 w 1945558"/>
                <a:gd name="connsiteY177" fmla="*/ 261864 h 1696445"/>
                <a:gd name="connsiteX178" fmla="*/ 1130318 w 1945558"/>
                <a:gd name="connsiteY178" fmla="*/ 228215 h 1696445"/>
                <a:gd name="connsiteX179" fmla="*/ 1042367 w 1945558"/>
                <a:gd name="connsiteY179" fmla="*/ 256220 h 1696445"/>
                <a:gd name="connsiteX180" fmla="*/ 1039389 w 1945558"/>
                <a:gd name="connsiteY180" fmla="*/ 162896 h 1696445"/>
                <a:gd name="connsiteX181" fmla="*/ 1057049 w 1945558"/>
                <a:gd name="connsiteY181" fmla="*/ 0 h 169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1945558" h="1696445">
                  <a:moveTo>
                    <a:pt x="1701389" y="1465518"/>
                  </a:moveTo>
                  <a:cubicBezTo>
                    <a:pt x="1699055" y="1475212"/>
                    <a:pt x="1696612" y="1484754"/>
                    <a:pt x="1694279" y="1494449"/>
                  </a:cubicBezTo>
                  <a:cubicBezTo>
                    <a:pt x="1701773" y="1491188"/>
                    <a:pt x="1709130" y="1488037"/>
                    <a:pt x="1716623" y="1484798"/>
                  </a:cubicBezTo>
                  <a:cubicBezTo>
                    <a:pt x="1725682" y="1480837"/>
                    <a:pt x="1726121" y="1478583"/>
                    <a:pt x="1733862" y="1484798"/>
                  </a:cubicBezTo>
                  <a:cubicBezTo>
                    <a:pt x="1725106" y="1492304"/>
                    <a:pt x="1719368" y="1495828"/>
                    <a:pt x="1716102" y="1507142"/>
                  </a:cubicBezTo>
                  <a:cubicBezTo>
                    <a:pt x="1715004" y="1510928"/>
                    <a:pt x="1713961" y="1511694"/>
                    <a:pt x="1711024" y="1513729"/>
                  </a:cubicBezTo>
                  <a:cubicBezTo>
                    <a:pt x="1701114" y="1520644"/>
                    <a:pt x="1690985" y="1527625"/>
                    <a:pt x="1681075" y="1534563"/>
                  </a:cubicBezTo>
                  <a:cubicBezTo>
                    <a:pt x="1661009" y="1548547"/>
                    <a:pt x="1641218" y="1562662"/>
                    <a:pt x="1621179" y="1576690"/>
                  </a:cubicBezTo>
                  <a:cubicBezTo>
                    <a:pt x="1621316" y="1576581"/>
                    <a:pt x="1626203" y="1582643"/>
                    <a:pt x="1626752" y="1583277"/>
                  </a:cubicBezTo>
                  <a:cubicBezTo>
                    <a:pt x="1628948" y="1585903"/>
                    <a:pt x="1621618" y="1588726"/>
                    <a:pt x="1620164" y="1589383"/>
                  </a:cubicBezTo>
                  <a:cubicBezTo>
                    <a:pt x="1615607" y="1591396"/>
                    <a:pt x="1610858" y="1591528"/>
                    <a:pt x="1605944" y="1591922"/>
                  </a:cubicBezTo>
                  <a:cubicBezTo>
                    <a:pt x="1598670" y="1592534"/>
                    <a:pt x="1592000" y="1594679"/>
                    <a:pt x="1585137" y="1596999"/>
                  </a:cubicBezTo>
                  <a:cubicBezTo>
                    <a:pt x="1574157" y="1600719"/>
                    <a:pt x="1560212" y="1602557"/>
                    <a:pt x="1551126" y="1610195"/>
                  </a:cubicBezTo>
                  <a:cubicBezTo>
                    <a:pt x="1540585" y="1619036"/>
                    <a:pt x="1532323" y="1630241"/>
                    <a:pt x="1521672" y="1639126"/>
                  </a:cubicBezTo>
                  <a:cubicBezTo>
                    <a:pt x="1497681" y="1659172"/>
                    <a:pt x="1471109" y="1674185"/>
                    <a:pt x="1444016" y="1689372"/>
                  </a:cubicBezTo>
                  <a:cubicBezTo>
                    <a:pt x="1431773" y="1696222"/>
                    <a:pt x="1417087" y="1698476"/>
                    <a:pt x="1403389" y="1694450"/>
                  </a:cubicBezTo>
                  <a:cubicBezTo>
                    <a:pt x="1397570" y="1692743"/>
                    <a:pt x="1392080" y="1689351"/>
                    <a:pt x="1387166" y="1685827"/>
                  </a:cubicBezTo>
                  <a:cubicBezTo>
                    <a:pt x="1386315" y="1684164"/>
                    <a:pt x="1387166" y="1680137"/>
                    <a:pt x="1387166" y="1678211"/>
                  </a:cubicBezTo>
                  <a:cubicBezTo>
                    <a:pt x="1374814" y="1680378"/>
                    <a:pt x="1365234" y="1680028"/>
                    <a:pt x="1352634" y="1679218"/>
                  </a:cubicBezTo>
                  <a:cubicBezTo>
                    <a:pt x="1353073" y="1679262"/>
                    <a:pt x="1358865" y="1669567"/>
                    <a:pt x="1361253" y="1668560"/>
                  </a:cubicBezTo>
                  <a:cubicBezTo>
                    <a:pt x="1369461" y="1665147"/>
                    <a:pt x="1373084" y="1661076"/>
                    <a:pt x="1379041" y="1654861"/>
                  </a:cubicBezTo>
                  <a:cubicBezTo>
                    <a:pt x="1385739" y="1647836"/>
                    <a:pt x="1395703" y="1644094"/>
                    <a:pt x="1403911" y="1639126"/>
                  </a:cubicBezTo>
                  <a:cubicBezTo>
                    <a:pt x="1414068" y="1632955"/>
                    <a:pt x="1424142" y="1626958"/>
                    <a:pt x="1434353" y="1620853"/>
                  </a:cubicBezTo>
                  <a:cubicBezTo>
                    <a:pt x="1442616" y="1615951"/>
                    <a:pt x="1450796" y="1611005"/>
                    <a:pt x="1458729" y="1605621"/>
                  </a:cubicBezTo>
                  <a:cubicBezTo>
                    <a:pt x="1467156" y="1599909"/>
                    <a:pt x="1477258" y="1598334"/>
                    <a:pt x="1486646" y="1594964"/>
                  </a:cubicBezTo>
                  <a:cubicBezTo>
                    <a:pt x="1508743" y="1587063"/>
                    <a:pt x="1530099" y="1576362"/>
                    <a:pt x="1551620" y="1567039"/>
                  </a:cubicBezTo>
                  <a:cubicBezTo>
                    <a:pt x="1559389" y="1563669"/>
                    <a:pt x="1567130" y="1560102"/>
                    <a:pt x="1574486" y="1555878"/>
                  </a:cubicBezTo>
                  <a:cubicBezTo>
                    <a:pt x="1580388" y="1552442"/>
                    <a:pt x="1587772" y="1551042"/>
                    <a:pt x="1593262" y="1547234"/>
                  </a:cubicBezTo>
                  <a:cubicBezTo>
                    <a:pt x="1596419" y="1545045"/>
                    <a:pt x="1599988" y="1541741"/>
                    <a:pt x="1602897" y="1539618"/>
                  </a:cubicBezTo>
                  <a:cubicBezTo>
                    <a:pt x="1609540" y="1534847"/>
                    <a:pt x="1613191" y="1526312"/>
                    <a:pt x="1619148" y="1520841"/>
                  </a:cubicBezTo>
                  <a:cubicBezTo>
                    <a:pt x="1625159" y="1515283"/>
                    <a:pt x="1633257" y="1512219"/>
                    <a:pt x="1640971" y="1509680"/>
                  </a:cubicBezTo>
                  <a:cubicBezTo>
                    <a:pt x="1648629" y="1507164"/>
                    <a:pt x="1653570" y="1501671"/>
                    <a:pt x="1659747" y="1496484"/>
                  </a:cubicBezTo>
                  <a:cubicBezTo>
                    <a:pt x="1665456" y="1491669"/>
                    <a:pt x="1666335" y="1483660"/>
                    <a:pt x="1672950" y="1479217"/>
                  </a:cubicBezTo>
                  <a:cubicBezTo>
                    <a:pt x="1681570" y="1473440"/>
                    <a:pt x="1692028" y="1470004"/>
                    <a:pt x="1701389" y="1465518"/>
                  </a:cubicBezTo>
                  <a:close/>
                  <a:moveTo>
                    <a:pt x="926369" y="1456896"/>
                  </a:moveTo>
                  <a:cubicBezTo>
                    <a:pt x="911618" y="1455210"/>
                    <a:pt x="864941" y="1583503"/>
                    <a:pt x="812863" y="1558284"/>
                  </a:cubicBezTo>
                  <a:cubicBezTo>
                    <a:pt x="789456" y="1546994"/>
                    <a:pt x="807115" y="1500149"/>
                    <a:pt x="810093" y="1482701"/>
                  </a:cubicBezTo>
                  <a:cubicBezTo>
                    <a:pt x="818196" y="1436296"/>
                    <a:pt x="865842" y="1468992"/>
                    <a:pt x="897629" y="1465180"/>
                  </a:cubicBezTo>
                  <a:cubicBezTo>
                    <a:pt x="888695" y="1466280"/>
                    <a:pt x="907740" y="1464007"/>
                    <a:pt x="897629" y="1465180"/>
                  </a:cubicBezTo>
                  <a:cubicBezTo>
                    <a:pt x="906909" y="1461368"/>
                    <a:pt x="916466" y="1458582"/>
                    <a:pt x="926369" y="1456896"/>
                  </a:cubicBezTo>
                  <a:close/>
                  <a:moveTo>
                    <a:pt x="1836910" y="1226410"/>
                  </a:moveTo>
                  <a:cubicBezTo>
                    <a:pt x="1842510" y="1225775"/>
                    <a:pt x="1841055" y="1228073"/>
                    <a:pt x="1840973" y="1232515"/>
                  </a:cubicBezTo>
                  <a:cubicBezTo>
                    <a:pt x="1840863" y="1238468"/>
                    <a:pt x="1841604" y="1243326"/>
                    <a:pt x="1847067" y="1246718"/>
                  </a:cubicBezTo>
                  <a:cubicBezTo>
                    <a:pt x="1856702" y="1252671"/>
                    <a:pt x="1867023" y="1254290"/>
                    <a:pt x="1866886" y="1268055"/>
                  </a:cubicBezTo>
                  <a:cubicBezTo>
                    <a:pt x="1866721" y="1280814"/>
                    <a:pt x="1860215" y="1291340"/>
                    <a:pt x="1855192" y="1302567"/>
                  </a:cubicBezTo>
                  <a:cubicBezTo>
                    <a:pt x="1852941" y="1307600"/>
                    <a:pt x="1851514" y="1313268"/>
                    <a:pt x="1854698" y="1318302"/>
                  </a:cubicBezTo>
                  <a:cubicBezTo>
                    <a:pt x="1857608" y="1322919"/>
                    <a:pt x="1862988" y="1324232"/>
                    <a:pt x="1866886" y="1319834"/>
                  </a:cubicBezTo>
                  <a:cubicBezTo>
                    <a:pt x="1870070" y="1316223"/>
                    <a:pt x="1873940" y="1310095"/>
                    <a:pt x="1873474" y="1305106"/>
                  </a:cubicBezTo>
                  <a:cubicBezTo>
                    <a:pt x="1880611" y="1302983"/>
                    <a:pt x="1878662" y="1315851"/>
                    <a:pt x="1878031" y="1319834"/>
                  </a:cubicBezTo>
                  <a:cubicBezTo>
                    <a:pt x="1876905" y="1327362"/>
                    <a:pt x="1873254" y="1333402"/>
                    <a:pt x="1871442" y="1340646"/>
                  </a:cubicBezTo>
                  <a:cubicBezTo>
                    <a:pt x="1869521" y="1348393"/>
                    <a:pt x="1876548" y="1353776"/>
                    <a:pt x="1882615" y="1356884"/>
                  </a:cubicBezTo>
                  <a:cubicBezTo>
                    <a:pt x="1895050" y="1363252"/>
                    <a:pt x="1904492" y="1361720"/>
                    <a:pt x="1916104" y="1354849"/>
                  </a:cubicBezTo>
                  <a:cubicBezTo>
                    <a:pt x="1925602" y="1349268"/>
                    <a:pt x="1935950" y="1342878"/>
                    <a:pt x="1945558" y="1351807"/>
                  </a:cubicBezTo>
                  <a:cubicBezTo>
                    <a:pt x="1938201" y="1356643"/>
                    <a:pt x="1933672" y="1364828"/>
                    <a:pt x="1928292" y="1371612"/>
                  </a:cubicBezTo>
                  <a:cubicBezTo>
                    <a:pt x="1922500" y="1378921"/>
                    <a:pt x="1915528" y="1385421"/>
                    <a:pt x="1908006" y="1390892"/>
                  </a:cubicBezTo>
                  <a:cubicBezTo>
                    <a:pt x="1893403" y="1401484"/>
                    <a:pt x="1875917" y="1404876"/>
                    <a:pt x="1859776" y="1412207"/>
                  </a:cubicBezTo>
                  <a:cubicBezTo>
                    <a:pt x="1856866" y="1413521"/>
                    <a:pt x="1853051" y="1414812"/>
                    <a:pt x="1852145" y="1418313"/>
                  </a:cubicBezTo>
                  <a:cubicBezTo>
                    <a:pt x="1851267" y="1421793"/>
                    <a:pt x="1853243" y="1425382"/>
                    <a:pt x="1850635" y="1428468"/>
                  </a:cubicBezTo>
                  <a:cubicBezTo>
                    <a:pt x="1845969" y="1433895"/>
                    <a:pt x="1837734" y="1437090"/>
                    <a:pt x="1832353" y="1442167"/>
                  </a:cubicBezTo>
                  <a:cubicBezTo>
                    <a:pt x="1826232" y="1447923"/>
                    <a:pt x="1820385" y="1454466"/>
                    <a:pt x="1813578" y="1459412"/>
                  </a:cubicBezTo>
                  <a:cubicBezTo>
                    <a:pt x="1805782" y="1465080"/>
                    <a:pt x="1796888" y="1469041"/>
                    <a:pt x="1788708" y="1474140"/>
                  </a:cubicBezTo>
                  <a:cubicBezTo>
                    <a:pt x="1776437" y="1481800"/>
                    <a:pt x="1763893" y="1490094"/>
                    <a:pt x="1750634" y="1495981"/>
                  </a:cubicBezTo>
                  <a:cubicBezTo>
                    <a:pt x="1745391" y="1498300"/>
                    <a:pt x="1733780" y="1495981"/>
                    <a:pt x="1731831" y="1489372"/>
                  </a:cubicBezTo>
                  <a:cubicBezTo>
                    <a:pt x="1730047" y="1483178"/>
                    <a:pt x="1753791" y="1471645"/>
                    <a:pt x="1757744" y="1468560"/>
                  </a:cubicBezTo>
                  <a:cubicBezTo>
                    <a:pt x="1765457" y="1462520"/>
                    <a:pt x="1778771" y="1455560"/>
                    <a:pt x="1779045" y="1444202"/>
                  </a:cubicBezTo>
                  <a:cubicBezTo>
                    <a:pt x="1779402" y="1430765"/>
                    <a:pt x="1753626" y="1424922"/>
                    <a:pt x="1756207" y="1412207"/>
                  </a:cubicBezTo>
                  <a:cubicBezTo>
                    <a:pt x="1758265" y="1402316"/>
                    <a:pt x="1777563" y="1401769"/>
                    <a:pt x="1784645" y="1398005"/>
                  </a:cubicBezTo>
                  <a:cubicBezTo>
                    <a:pt x="1796668" y="1391571"/>
                    <a:pt x="1803201" y="1382117"/>
                    <a:pt x="1812562" y="1372619"/>
                  </a:cubicBezTo>
                  <a:cubicBezTo>
                    <a:pt x="1836004" y="1348743"/>
                    <a:pt x="1837267" y="1319287"/>
                    <a:pt x="1832875" y="1287839"/>
                  </a:cubicBezTo>
                  <a:cubicBezTo>
                    <a:pt x="1831310" y="1276722"/>
                    <a:pt x="1825271" y="1259761"/>
                    <a:pt x="1833369" y="1250789"/>
                  </a:cubicBezTo>
                  <a:cubicBezTo>
                    <a:pt x="1837569" y="1246127"/>
                    <a:pt x="1833589" y="1235032"/>
                    <a:pt x="1832875" y="1229473"/>
                  </a:cubicBezTo>
                  <a:cubicBezTo>
                    <a:pt x="1832463" y="1226278"/>
                    <a:pt x="1832326" y="1226979"/>
                    <a:pt x="1836910" y="1226410"/>
                  </a:cubicBezTo>
                  <a:close/>
                  <a:moveTo>
                    <a:pt x="23173" y="881923"/>
                  </a:moveTo>
                  <a:cubicBezTo>
                    <a:pt x="23952" y="882125"/>
                    <a:pt x="24785" y="883794"/>
                    <a:pt x="25657" y="886590"/>
                  </a:cubicBezTo>
                  <a:lnTo>
                    <a:pt x="26176" y="888772"/>
                  </a:lnTo>
                  <a:close/>
                  <a:moveTo>
                    <a:pt x="1321714" y="848849"/>
                  </a:moveTo>
                  <a:cubicBezTo>
                    <a:pt x="1321902" y="849213"/>
                    <a:pt x="1325421" y="856320"/>
                    <a:pt x="1322980" y="851426"/>
                  </a:cubicBezTo>
                  <a:cubicBezTo>
                    <a:pt x="1321958" y="849355"/>
                    <a:pt x="1321651" y="848727"/>
                    <a:pt x="1321714" y="848849"/>
                  </a:cubicBezTo>
                  <a:close/>
                  <a:moveTo>
                    <a:pt x="77872" y="746152"/>
                  </a:moveTo>
                  <a:lnTo>
                    <a:pt x="82731" y="746152"/>
                  </a:lnTo>
                  <a:lnTo>
                    <a:pt x="78204" y="749363"/>
                  </a:lnTo>
                  <a:lnTo>
                    <a:pt x="77987" y="748233"/>
                  </a:lnTo>
                  <a:close/>
                  <a:moveTo>
                    <a:pt x="77630" y="741801"/>
                  </a:moveTo>
                  <a:lnTo>
                    <a:pt x="77872" y="746152"/>
                  </a:lnTo>
                  <a:lnTo>
                    <a:pt x="77468" y="746152"/>
                  </a:lnTo>
                  <a:cubicBezTo>
                    <a:pt x="77624" y="742010"/>
                    <a:pt x="77611" y="741007"/>
                    <a:pt x="77630" y="741801"/>
                  </a:cubicBezTo>
                  <a:close/>
                  <a:moveTo>
                    <a:pt x="1087208" y="328833"/>
                  </a:moveTo>
                  <a:cubicBezTo>
                    <a:pt x="1093060" y="324490"/>
                    <a:pt x="1097112" y="333452"/>
                    <a:pt x="1102825" y="367871"/>
                  </a:cubicBezTo>
                  <a:cubicBezTo>
                    <a:pt x="1107049" y="393750"/>
                    <a:pt x="1109612" y="419921"/>
                    <a:pt x="1113836" y="445727"/>
                  </a:cubicBezTo>
                  <a:cubicBezTo>
                    <a:pt x="1118684" y="475344"/>
                    <a:pt x="1126994" y="451518"/>
                    <a:pt x="1142992" y="452838"/>
                  </a:cubicBezTo>
                  <a:cubicBezTo>
                    <a:pt x="1181981" y="455844"/>
                    <a:pt x="1156842" y="614120"/>
                    <a:pt x="1176233" y="639266"/>
                  </a:cubicBezTo>
                  <a:cubicBezTo>
                    <a:pt x="1186413" y="652535"/>
                    <a:pt x="1248948" y="665218"/>
                    <a:pt x="1240500" y="690290"/>
                  </a:cubicBezTo>
                  <a:cubicBezTo>
                    <a:pt x="1236483" y="701946"/>
                    <a:pt x="1263699" y="762134"/>
                    <a:pt x="1261968" y="763967"/>
                  </a:cubicBezTo>
                  <a:cubicBezTo>
                    <a:pt x="1263007" y="759642"/>
                    <a:pt x="1263976" y="755316"/>
                    <a:pt x="1265015" y="750991"/>
                  </a:cubicBezTo>
                  <a:cubicBezTo>
                    <a:pt x="1295625" y="749818"/>
                    <a:pt x="1282536" y="789332"/>
                    <a:pt x="1286483" y="805094"/>
                  </a:cubicBezTo>
                  <a:cubicBezTo>
                    <a:pt x="1291816" y="826281"/>
                    <a:pt x="1314115" y="833465"/>
                    <a:pt x="1322980" y="851426"/>
                  </a:cubicBezTo>
                  <a:cubicBezTo>
                    <a:pt x="1335930" y="877598"/>
                    <a:pt x="1338008" y="917112"/>
                    <a:pt x="1320348" y="941964"/>
                  </a:cubicBezTo>
                  <a:cubicBezTo>
                    <a:pt x="1314392" y="950395"/>
                    <a:pt x="1322841" y="982798"/>
                    <a:pt x="1321664" y="994308"/>
                  </a:cubicBezTo>
                  <a:cubicBezTo>
                    <a:pt x="1318132" y="1027591"/>
                    <a:pt x="1272702" y="1047678"/>
                    <a:pt x="1267854" y="1080961"/>
                  </a:cubicBezTo>
                  <a:cubicBezTo>
                    <a:pt x="1264115" y="1106766"/>
                    <a:pt x="1229350" y="1141955"/>
                    <a:pt x="1207881" y="1154931"/>
                  </a:cubicBezTo>
                  <a:cubicBezTo>
                    <a:pt x="1143061" y="1194298"/>
                    <a:pt x="1101301" y="1270981"/>
                    <a:pt x="1053932" y="1327943"/>
                  </a:cubicBezTo>
                  <a:cubicBezTo>
                    <a:pt x="1032395" y="1353822"/>
                    <a:pt x="997561" y="1345977"/>
                    <a:pt x="967782" y="1358733"/>
                  </a:cubicBezTo>
                  <a:cubicBezTo>
                    <a:pt x="956701" y="1363498"/>
                    <a:pt x="913488" y="1395535"/>
                    <a:pt x="904485" y="1394655"/>
                  </a:cubicBezTo>
                  <a:cubicBezTo>
                    <a:pt x="885094" y="1392969"/>
                    <a:pt x="888626" y="1362692"/>
                    <a:pt x="886825" y="1355508"/>
                  </a:cubicBezTo>
                  <a:cubicBezTo>
                    <a:pt x="885510" y="1350229"/>
                    <a:pt x="830592" y="1385345"/>
                    <a:pt x="822974" y="1384025"/>
                  </a:cubicBezTo>
                  <a:cubicBezTo>
                    <a:pt x="803237" y="1380580"/>
                    <a:pt x="764456" y="1364818"/>
                    <a:pt x="747558" y="1353088"/>
                  </a:cubicBezTo>
                  <a:cubicBezTo>
                    <a:pt x="722350" y="1335494"/>
                    <a:pt x="756561" y="1300158"/>
                    <a:pt x="750397" y="1276919"/>
                  </a:cubicBezTo>
                  <a:cubicBezTo>
                    <a:pt x="746450" y="1261597"/>
                    <a:pt x="717779" y="1266582"/>
                    <a:pt x="717156" y="1262184"/>
                  </a:cubicBezTo>
                  <a:cubicBezTo>
                    <a:pt x="716325" y="1256392"/>
                    <a:pt x="757323" y="1221570"/>
                    <a:pt x="734400" y="1211380"/>
                  </a:cubicBezTo>
                  <a:cubicBezTo>
                    <a:pt x="737586" y="1212772"/>
                    <a:pt x="694164" y="1251334"/>
                    <a:pt x="678236" y="1250234"/>
                  </a:cubicBezTo>
                  <a:cubicBezTo>
                    <a:pt x="690424" y="1232493"/>
                    <a:pt x="709538" y="1221203"/>
                    <a:pt x="723735" y="1200823"/>
                  </a:cubicBezTo>
                  <a:cubicBezTo>
                    <a:pt x="734746" y="1185134"/>
                    <a:pt x="739109" y="1168200"/>
                    <a:pt x="747350" y="1154124"/>
                  </a:cubicBezTo>
                  <a:cubicBezTo>
                    <a:pt x="725882" y="1191073"/>
                    <a:pt x="674842" y="1210427"/>
                    <a:pt x="643679" y="1238578"/>
                  </a:cubicBezTo>
                  <a:cubicBezTo>
                    <a:pt x="642709" y="1224576"/>
                    <a:pt x="649150" y="1185134"/>
                    <a:pt x="638208" y="1172159"/>
                  </a:cubicBezTo>
                  <a:cubicBezTo>
                    <a:pt x="630451" y="1162848"/>
                    <a:pt x="633776" y="1140122"/>
                    <a:pt x="626158" y="1136750"/>
                  </a:cubicBezTo>
                  <a:cubicBezTo>
                    <a:pt x="583360" y="1117762"/>
                    <a:pt x="543124" y="1108305"/>
                    <a:pt x="496863" y="1110798"/>
                  </a:cubicBezTo>
                  <a:cubicBezTo>
                    <a:pt x="438413" y="1113804"/>
                    <a:pt x="379825" y="1147600"/>
                    <a:pt x="322623" y="1157716"/>
                  </a:cubicBezTo>
                  <a:cubicBezTo>
                    <a:pt x="293952" y="1162848"/>
                    <a:pt x="291043" y="1196571"/>
                    <a:pt x="259603" y="1197744"/>
                  </a:cubicBezTo>
                  <a:cubicBezTo>
                    <a:pt x="232802" y="1198844"/>
                    <a:pt x="205724" y="1194592"/>
                    <a:pt x="178854" y="1195764"/>
                  </a:cubicBezTo>
                  <a:cubicBezTo>
                    <a:pt x="135432" y="1197597"/>
                    <a:pt x="99490" y="1237551"/>
                    <a:pt x="53160" y="1242536"/>
                  </a:cubicBezTo>
                  <a:cubicBezTo>
                    <a:pt x="35431" y="1244443"/>
                    <a:pt x="-5082" y="1212039"/>
                    <a:pt x="528" y="1193272"/>
                  </a:cubicBezTo>
                  <a:cubicBezTo>
                    <a:pt x="3921" y="1182129"/>
                    <a:pt x="23173" y="1186161"/>
                    <a:pt x="31761" y="1169373"/>
                  </a:cubicBezTo>
                  <a:cubicBezTo>
                    <a:pt x="50044" y="1133964"/>
                    <a:pt x="51775" y="1110505"/>
                    <a:pt x="44365" y="1073263"/>
                  </a:cubicBezTo>
                  <a:cubicBezTo>
                    <a:pt x="38894" y="1046138"/>
                    <a:pt x="53783" y="1022532"/>
                    <a:pt x="44365" y="994528"/>
                  </a:cubicBezTo>
                  <a:cubicBezTo>
                    <a:pt x="40418" y="982926"/>
                    <a:pt x="33977" y="926294"/>
                    <a:pt x="28374" y="898023"/>
                  </a:cubicBezTo>
                  <a:lnTo>
                    <a:pt x="26176" y="888772"/>
                  </a:lnTo>
                  <a:lnTo>
                    <a:pt x="27086" y="890849"/>
                  </a:lnTo>
                  <a:cubicBezTo>
                    <a:pt x="28523" y="895266"/>
                    <a:pt x="30168" y="899921"/>
                    <a:pt x="32246" y="901204"/>
                  </a:cubicBezTo>
                  <a:cubicBezTo>
                    <a:pt x="38063" y="904796"/>
                    <a:pt x="35639" y="884269"/>
                    <a:pt x="35570" y="884562"/>
                  </a:cubicBezTo>
                  <a:cubicBezTo>
                    <a:pt x="37163" y="876791"/>
                    <a:pt x="48451" y="919018"/>
                    <a:pt x="56830" y="908975"/>
                  </a:cubicBezTo>
                  <a:cubicBezTo>
                    <a:pt x="80030" y="881043"/>
                    <a:pt x="25043" y="842849"/>
                    <a:pt x="59323" y="807293"/>
                  </a:cubicBezTo>
                  <a:cubicBezTo>
                    <a:pt x="67634" y="798661"/>
                    <a:pt x="64530" y="768585"/>
                    <a:pt x="71545" y="754087"/>
                  </a:cubicBezTo>
                  <a:lnTo>
                    <a:pt x="78204" y="749363"/>
                  </a:lnTo>
                  <a:lnTo>
                    <a:pt x="79746" y="757400"/>
                  </a:lnTo>
                  <a:cubicBezTo>
                    <a:pt x="80701" y="760017"/>
                    <a:pt x="82090" y="761749"/>
                    <a:pt x="84116" y="761254"/>
                  </a:cubicBezTo>
                  <a:cubicBezTo>
                    <a:pt x="104961" y="755976"/>
                    <a:pt x="143673" y="714849"/>
                    <a:pt x="162787" y="701067"/>
                  </a:cubicBezTo>
                  <a:cubicBezTo>
                    <a:pt x="181001" y="688017"/>
                    <a:pt x="201153" y="698427"/>
                    <a:pt x="222483" y="687944"/>
                  </a:cubicBezTo>
                  <a:cubicBezTo>
                    <a:pt x="229685" y="684425"/>
                    <a:pt x="256625" y="668957"/>
                    <a:pt x="264589" y="669543"/>
                  </a:cubicBezTo>
                  <a:cubicBezTo>
                    <a:pt x="323592" y="673722"/>
                    <a:pt x="325185" y="646890"/>
                    <a:pt x="356972" y="617200"/>
                  </a:cubicBezTo>
                  <a:cubicBezTo>
                    <a:pt x="360712" y="613681"/>
                    <a:pt x="406765" y="530620"/>
                    <a:pt x="409604" y="536265"/>
                  </a:cubicBezTo>
                  <a:cubicBezTo>
                    <a:pt x="414521" y="548874"/>
                    <a:pt x="419300" y="561337"/>
                    <a:pt x="424909" y="573653"/>
                  </a:cubicBezTo>
                  <a:cubicBezTo>
                    <a:pt x="426640" y="566615"/>
                    <a:pt x="428302" y="559504"/>
                    <a:pt x="429964" y="552393"/>
                  </a:cubicBezTo>
                  <a:cubicBezTo>
                    <a:pt x="439244" y="571381"/>
                    <a:pt x="411197" y="518817"/>
                    <a:pt x="445339" y="528494"/>
                  </a:cubicBezTo>
                  <a:cubicBezTo>
                    <a:pt x="468192" y="534945"/>
                    <a:pt x="455034" y="501956"/>
                    <a:pt x="474217" y="491692"/>
                  </a:cubicBezTo>
                  <a:cubicBezTo>
                    <a:pt x="498733" y="478570"/>
                    <a:pt x="590839" y="383706"/>
                    <a:pt x="593263" y="478643"/>
                  </a:cubicBezTo>
                  <a:cubicBezTo>
                    <a:pt x="593263" y="468819"/>
                    <a:pt x="649011" y="480769"/>
                    <a:pt x="645064" y="469039"/>
                  </a:cubicBezTo>
                  <a:cubicBezTo>
                    <a:pt x="635715" y="440962"/>
                    <a:pt x="669302" y="399468"/>
                    <a:pt x="695826" y="381873"/>
                  </a:cubicBezTo>
                  <a:cubicBezTo>
                    <a:pt x="723389" y="363692"/>
                    <a:pt x="781700" y="383780"/>
                    <a:pt x="732876" y="344265"/>
                  </a:cubicBezTo>
                  <a:cubicBezTo>
                    <a:pt x="726159" y="338840"/>
                    <a:pt x="748527" y="331069"/>
                    <a:pt x="757392" y="340013"/>
                  </a:cubicBezTo>
                  <a:cubicBezTo>
                    <a:pt x="767710" y="350203"/>
                    <a:pt x="779691" y="357974"/>
                    <a:pt x="793403" y="363326"/>
                  </a:cubicBezTo>
                  <a:cubicBezTo>
                    <a:pt x="796935" y="365012"/>
                    <a:pt x="836132" y="379454"/>
                    <a:pt x="839249" y="378794"/>
                  </a:cubicBezTo>
                  <a:cubicBezTo>
                    <a:pt x="859470" y="374176"/>
                    <a:pt x="875260" y="353796"/>
                    <a:pt x="892920" y="376962"/>
                  </a:cubicBezTo>
                  <a:cubicBezTo>
                    <a:pt x="903169" y="390524"/>
                    <a:pt x="857324" y="414716"/>
                    <a:pt x="857324" y="432311"/>
                  </a:cubicBezTo>
                  <a:cubicBezTo>
                    <a:pt x="857324" y="468160"/>
                    <a:pt x="824775" y="466327"/>
                    <a:pt x="855800" y="501736"/>
                  </a:cubicBezTo>
                  <a:cubicBezTo>
                    <a:pt x="865357" y="512659"/>
                    <a:pt x="905801" y="538464"/>
                    <a:pt x="919097" y="545062"/>
                  </a:cubicBezTo>
                  <a:cubicBezTo>
                    <a:pt x="945898" y="558405"/>
                    <a:pt x="958918" y="595866"/>
                    <a:pt x="995552" y="578125"/>
                  </a:cubicBezTo>
                  <a:cubicBezTo>
                    <a:pt x="1034680" y="559211"/>
                    <a:pt x="1037727" y="476664"/>
                    <a:pt x="1041190" y="440815"/>
                  </a:cubicBezTo>
                  <a:cubicBezTo>
                    <a:pt x="1042852" y="423367"/>
                    <a:pt x="1051508" y="383193"/>
                    <a:pt x="1060788" y="369631"/>
                  </a:cubicBezTo>
                  <a:cubicBezTo>
                    <a:pt x="1073704" y="350827"/>
                    <a:pt x="1081357" y="333177"/>
                    <a:pt x="1087208" y="328833"/>
                  </a:cubicBezTo>
                  <a:close/>
                  <a:moveTo>
                    <a:pt x="1342578" y="140902"/>
                  </a:moveTo>
                  <a:cubicBezTo>
                    <a:pt x="1336969" y="138703"/>
                    <a:pt x="1360099" y="147720"/>
                    <a:pt x="1342578" y="140902"/>
                  </a:cubicBezTo>
                  <a:close/>
                  <a:moveTo>
                    <a:pt x="1376720" y="14002"/>
                  </a:moveTo>
                  <a:cubicBezTo>
                    <a:pt x="1398327" y="23826"/>
                    <a:pt x="1490779" y="69791"/>
                    <a:pt x="1453036" y="103221"/>
                  </a:cubicBezTo>
                  <a:cubicBezTo>
                    <a:pt x="1448258" y="98309"/>
                    <a:pt x="1446111" y="92078"/>
                    <a:pt x="1446665" y="84527"/>
                  </a:cubicBezTo>
                  <a:cubicBezTo>
                    <a:pt x="1447842" y="123455"/>
                    <a:pt x="1372218" y="152412"/>
                    <a:pt x="1342578" y="140902"/>
                  </a:cubicBezTo>
                  <a:cubicBezTo>
                    <a:pt x="1336969" y="138703"/>
                    <a:pt x="1304281" y="127340"/>
                    <a:pt x="1306567" y="120889"/>
                  </a:cubicBezTo>
                  <a:cubicBezTo>
                    <a:pt x="1350265" y="116930"/>
                    <a:pt x="1373119" y="116124"/>
                    <a:pt x="1411069" y="99555"/>
                  </a:cubicBezTo>
                  <a:cubicBezTo>
                    <a:pt x="1417579" y="96696"/>
                    <a:pt x="1420557" y="43106"/>
                    <a:pt x="1444310" y="77489"/>
                  </a:cubicBezTo>
                  <a:cubicBezTo>
                    <a:pt x="1431706" y="44060"/>
                    <a:pt x="1389462" y="44279"/>
                    <a:pt x="1376720" y="14002"/>
                  </a:cubicBezTo>
                  <a:close/>
                  <a:moveTo>
                    <a:pt x="1057049" y="0"/>
                  </a:moveTo>
                  <a:cubicBezTo>
                    <a:pt x="1077686" y="2493"/>
                    <a:pt x="1185928" y="37682"/>
                    <a:pt x="1190153" y="56815"/>
                  </a:cubicBezTo>
                  <a:cubicBezTo>
                    <a:pt x="1207674" y="51977"/>
                    <a:pt x="1238422" y="92518"/>
                    <a:pt x="1229419" y="108573"/>
                  </a:cubicBezTo>
                  <a:cubicBezTo>
                    <a:pt x="1257882" y="105713"/>
                    <a:pt x="1301650" y="138776"/>
                    <a:pt x="1294101" y="169054"/>
                  </a:cubicBezTo>
                  <a:cubicBezTo>
                    <a:pt x="1284060" y="170520"/>
                    <a:pt x="1273741" y="168834"/>
                    <a:pt x="1263907" y="170520"/>
                  </a:cubicBezTo>
                  <a:cubicBezTo>
                    <a:pt x="1267716" y="181223"/>
                    <a:pt x="1306636" y="241484"/>
                    <a:pt x="1310791" y="242511"/>
                  </a:cubicBezTo>
                  <a:cubicBezTo>
                    <a:pt x="1323534" y="241044"/>
                    <a:pt x="1335999" y="247349"/>
                    <a:pt x="1329351" y="263111"/>
                  </a:cubicBezTo>
                  <a:cubicBezTo>
                    <a:pt x="1348603" y="263404"/>
                    <a:pt x="1397842" y="321099"/>
                    <a:pt x="1357121" y="321099"/>
                  </a:cubicBezTo>
                  <a:cubicBezTo>
                    <a:pt x="1320210" y="321099"/>
                    <a:pt x="1255804" y="289282"/>
                    <a:pt x="1238214" y="261864"/>
                  </a:cubicBezTo>
                  <a:cubicBezTo>
                    <a:pt x="1205180" y="220517"/>
                    <a:pt x="1184612" y="190314"/>
                    <a:pt x="1130318" y="228215"/>
                  </a:cubicBezTo>
                  <a:cubicBezTo>
                    <a:pt x="1152964" y="273594"/>
                    <a:pt x="1066744" y="271395"/>
                    <a:pt x="1042367" y="256220"/>
                  </a:cubicBezTo>
                  <a:cubicBezTo>
                    <a:pt x="1048115" y="232467"/>
                    <a:pt x="1059473" y="180197"/>
                    <a:pt x="1039389" y="162896"/>
                  </a:cubicBezTo>
                  <a:cubicBezTo>
                    <a:pt x="1066675" y="123235"/>
                    <a:pt x="1054071" y="47358"/>
                    <a:pt x="1057049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F950514-210A-164A-BB2B-F86C9B5E37E5}"/>
              </a:ext>
            </a:extLst>
          </p:cNvPr>
          <p:cNvGrpSpPr/>
          <p:nvPr/>
        </p:nvGrpSpPr>
        <p:grpSpPr>
          <a:xfrm>
            <a:off x="3032760" y="1743404"/>
            <a:ext cx="4304473" cy="2260255"/>
            <a:chOff x="3032760" y="1743404"/>
            <a:chExt cx="4304473" cy="2260255"/>
          </a:xfrm>
        </p:grpSpPr>
        <p:sp>
          <p:nvSpPr>
            <p:cNvPr id="89" name="Shape 6499">
              <a:extLst>
                <a:ext uri="{FF2B5EF4-FFF2-40B4-BE49-F238E27FC236}">
                  <a16:creationId xmlns:a16="http://schemas.microsoft.com/office/drawing/2014/main" id="{4A4C5D52-0AD7-B044-B302-CD607682E446}"/>
                </a:ext>
              </a:extLst>
            </p:cNvPr>
            <p:cNvSpPr/>
            <p:nvPr/>
          </p:nvSpPr>
          <p:spPr>
            <a:xfrm rot="1128780">
              <a:off x="3802172" y="3120953"/>
              <a:ext cx="1173195" cy="37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266" extrusionOk="0">
                  <a:moveTo>
                    <a:pt x="21600" y="14266"/>
                  </a:moveTo>
                  <a:cubicBezTo>
                    <a:pt x="17434" y="3133"/>
                    <a:pt x="10194" y="-7334"/>
                    <a:pt x="0" y="6897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50000"/>
                </a:schemeClr>
              </a:solidFill>
              <a:prstDash val="sysDot"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90" name="Shape 6500">
              <a:extLst>
                <a:ext uri="{FF2B5EF4-FFF2-40B4-BE49-F238E27FC236}">
                  <a16:creationId xmlns:a16="http://schemas.microsoft.com/office/drawing/2014/main" id="{6F2217C5-8B1A-A841-970C-942339F62C16}"/>
                </a:ext>
              </a:extLst>
            </p:cNvPr>
            <p:cNvSpPr/>
            <p:nvPr/>
          </p:nvSpPr>
          <p:spPr>
            <a:xfrm rot="21161759">
              <a:off x="3032760" y="1743404"/>
              <a:ext cx="1727212" cy="193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21494" y="21600"/>
                  </a:moveTo>
                  <a:cubicBezTo>
                    <a:pt x="21600" y="18999"/>
                    <a:pt x="21146" y="16404"/>
                    <a:pt x="20157" y="13956"/>
                  </a:cubicBezTo>
                  <a:cubicBezTo>
                    <a:pt x="17024" y="6205"/>
                    <a:pt x="9172" y="768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50000"/>
                </a:schemeClr>
              </a:solidFill>
              <a:prstDash val="sysDot"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91" name="Shape 6501">
              <a:extLst>
                <a:ext uri="{FF2B5EF4-FFF2-40B4-BE49-F238E27FC236}">
                  <a16:creationId xmlns:a16="http://schemas.microsoft.com/office/drawing/2014/main" id="{9BB88727-A991-7441-A987-092A489692B1}"/>
                </a:ext>
              </a:extLst>
            </p:cNvPr>
            <p:cNvSpPr/>
            <p:nvPr/>
          </p:nvSpPr>
          <p:spPr>
            <a:xfrm rot="1103555">
              <a:off x="5126483" y="2071053"/>
              <a:ext cx="1073527" cy="1932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30" y="17766"/>
                    <a:pt x="2085" y="14011"/>
                    <a:pt x="5153" y="10571"/>
                  </a:cubicBezTo>
                  <a:cubicBezTo>
                    <a:pt x="8935" y="6331"/>
                    <a:pt x="14594" y="2693"/>
                    <a:pt x="21600" y="0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50000"/>
                </a:schemeClr>
              </a:solidFill>
              <a:prstDash val="sysDot"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92" name="Shape 6502">
              <a:extLst>
                <a:ext uri="{FF2B5EF4-FFF2-40B4-BE49-F238E27FC236}">
                  <a16:creationId xmlns:a16="http://schemas.microsoft.com/office/drawing/2014/main" id="{FCA30CCB-ACEE-1042-8B8E-00333A542C09}"/>
                </a:ext>
              </a:extLst>
            </p:cNvPr>
            <p:cNvSpPr/>
            <p:nvPr/>
          </p:nvSpPr>
          <p:spPr>
            <a:xfrm rot="21328847">
              <a:off x="4731001" y="1955767"/>
              <a:ext cx="2606232" cy="1824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61" extrusionOk="0">
                  <a:moveTo>
                    <a:pt x="21600" y="1439"/>
                  </a:moveTo>
                  <a:cubicBezTo>
                    <a:pt x="17018" y="-1239"/>
                    <a:pt x="12154" y="-155"/>
                    <a:pt x="7905" y="4491"/>
                  </a:cubicBezTo>
                  <a:cubicBezTo>
                    <a:pt x="4654" y="8046"/>
                    <a:pt x="1916" y="13543"/>
                    <a:pt x="0" y="20361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50000"/>
                </a:schemeClr>
              </a:solidFill>
              <a:prstDash val="sysDot"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  <p:sp>
          <p:nvSpPr>
            <p:cNvPr id="109" name="Shape 6501">
              <a:extLst>
                <a:ext uri="{FF2B5EF4-FFF2-40B4-BE49-F238E27FC236}">
                  <a16:creationId xmlns:a16="http://schemas.microsoft.com/office/drawing/2014/main" id="{61A57B04-41FD-E844-AEF2-3E1DD834CC0E}"/>
                </a:ext>
              </a:extLst>
            </p:cNvPr>
            <p:cNvSpPr/>
            <p:nvPr/>
          </p:nvSpPr>
          <p:spPr>
            <a:xfrm rot="20057170">
              <a:off x="4599821" y="2061333"/>
              <a:ext cx="1073527" cy="1932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330" y="17766"/>
                    <a:pt x="2085" y="14011"/>
                    <a:pt x="5153" y="10571"/>
                  </a:cubicBezTo>
                  <a:cubicBezTo>
                    <a:pt x="8935" y="6331"/>
                    <a:pt x="14594" y="2693"/>
                    <a:pt x="21600" y="0"/>
                  </a:cubicBezTo>
                </a:path>
              </a:pathLst>
            </a:custGeom>
            <a:noFill/>
            <a:ln w="15875" cap="flat">
              <a:solidFill>
                <a:schemeClr val="bg1">
                  <a:lumMod val="50000"/>
                </a:schemeClr>
              </a:solidFill>
              <a:prstDash val="sysDot"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endParaRPr sz="5063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95" name="40%">
            <a:extLst>
              <a:ext uri="{FF2B5EF4-FFF2-40B4-BE49-F238E27FC236}">
                <a16:creationId xmlns:a16="http://schemas.microsoft.com/office/drawing/2014/main" id="{04461FED-8914-4C4A-9322-A13ADECABD4B}"/>
              </a:ext>
            </a:extLst>
          </p:cNvPr>
          <p:cNvSpPr/>
          <p:nvPr/>
        </p:nvSpPr>
        <p:spPr>
          <a:xfrm>
            <a:off x="4473146" y="3556317"/>
            <a:ext cx="889686" cy="886414"/>
          </a:xfrm>
          <a:prstGeom prst="ellipse">
            <a:avLst/>
          </a:prstGeom>
          <a:solidFill>
            <a:srgbClr val="CC0000"/>
          </a:solidFill>
          <a:ln w="12700" cap="flat">
            <a:solidFill>
              <a:srgbClr val="CC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lnSpc>
                <a:spcPct val="90000"/>
              </a:lnSpc>
              <a:defRPr sz="4000"/>
            </a:lvl1pPr>
          </a:lstStyle>
          <a:p>
            <a:endParaRPr sz="5625">
              <a:latin typeface="Lato Light" panose="020F050202020403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FB91D6-276C-FA41-A772-A945A2E900E3}"/>
              </a:ext>
            </a:extLst>
          </p:cNvPr>
          <p:cNvSpPr/>
          <p:nvPr/>
        </p:nvSpPr>
        <p:spPr>
          <a:xfrm>
            <a:off x="4424079" y="3833127"/>
            <a:ext cx="978457" cy="3865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solidFill>
                  <a:schemeClr val="bg1"/>
                </a:solidFill>
              </a:rPr>
              <a:t>Colliers will </a:t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‘</a:t>
            </a:r>
            <a:r>
              <a:rPr lang="en-US" sz="1000" b="1" dirty="0" err="1">
                <a:solidFill>
                  <a:schemeClr val="bg1"/>
                </a:solidFill>
              </a:rPr>
              <a:t>own’all</a:t>
            </a:r>
            <a:r>
              <a:rPr lang="en-US" sz="1000" b="1" dirty="0">
                <a:solidFill>
                  <a:schemeClr val="bg1"/>
                </a:solidFill>
              </a:rPr>
              <a:t> work </a:t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for DBS.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94D0B4-A122-874F-9769-BCDB6DC56F6F}"/>
              </a:ext>
            </a:extLst>
          </p:cNvPr>
          <p:cNvGrpSpPr/>
          <p:nvPr/>
        </p:nvGrpSpPr>
        <p:grpSpPr>
          <a:xfrm>
            <a:off x="2929583" y="878954"/>
            <a:ext cx="5404949" cy="1060214"/>
            <a:chOff x="2929583" y="878954"/>
            <a:chExt cx="5404949" cy="10602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4D8AE4-F9D1-F44F-A44B-3A6624F03DE0}"/>
                </a:ext>
              </a:extLst>
            </p:cNvPr>
            <p:cNvGrpSpPr/>
            <p:nvPr/>
          </p:nvGrpSpPr>
          <p:grpSpPr>
            <a:xfrm>
              <a:off x="2929583" y="956533"/>
              <a:ext cx="1847633" cy="915424"/>
              <a:chOff x="2899603" y="1061463"/>
              <a:chExt cx="1847633" cy="915424"/>
            </a:xfrm>
          </p:grpSpPr>
          <p:sp>
            <p:nvSpPr>
              <p:cNvPr id="75" name="Shape 3730">
                <a:extLst>
                  <a:ext uri="{FF2B5EF4-FFF2-40B4-BE49-F238E27FC236}">
                    <a16:creationId xmlns:a16="http://schemas.microsoft.com/office/drawing/2014/main" id="{1A2A6147-F96A-4146-9335-3AA93EDC8B5B}"/>
                  </a:ext>
                </a:extLst>
              </p:cNvPr>
              <p:cNvSpPr/>
              <p:nvPr/>
            </p:nvSpPr>
            <p:spPr>
              <a:xfrm flipV="1">
                <a:off x="2899603" y="1061463"/>
                <a:ext cx="2" cy="915424"/>
              </a:xfrm>
              <a:prstGeom prst="line">
                <a:avLst/>
              </a:prstGeom>
              <a:noFill/>
              <a:ln w="19050" cap="flat">
                <a:solidFill>
                  <a:srgbClr val="EFA9B0"/>
                </a:solidFill>
                <a:prstDash val="solid"/>
                <a:miter lim="400000"/>
              </a:ln>
              <a:effectLst/>
            </p:spPr>
            <p:txBody>
              <a:bodyPr wrap="square" lIns="71438" tIns="71438" rIns="71438" bIns="71438" numCol="1" anchor="ctr">
                <a:noAutofit/>
              </a:bodyPr>
              <a:lstStyle/>
              <a:p>
                <a:endParaRPr sz="5063">
                  <a:latin typeface="Lato Light" panose="020F0502020204030203" pitchFamily="34" charset="0"/>
                </a:endParaRPr>
              </a:p>
            </p:txBody>
          </p:sp>
          <p:sp>
            <p:nvSpPr>
              <p:cNvPr id="76" name="Shape 3732">
                <a:extLst>
                  <a:ext uri="{FF2B5EF4-FFF2-40B4-BE49-F238E27FC236}">
                    <a16:creationId xmlns:a16="http://schemas.microsoft.com/office/drawing/2014/main" id="{1DD012C4-568C-B14A-8F33-8DEC38BD7E0B}"/>
                  </a:ext>
                </a:extLst>
              </p:cNvPr>
              <p:cNvSpPr/>
              <p:nvPr/>
            </p:nvSpPr>
            <p:spPr>
              <a:xfrm>
                <a:off x="2912774" y="1080809"/>
                <a:ext cx="1834462" cy="609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9540" y="108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ubicBezTo>
                      <a:pt x="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CC0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2109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B522434-1C85-4E47-8EBD-2ACF238A7473}"/>
                  </a:ext>
                </a:extLst>
              </p:cNvPr>
              <p:cNvSpPr/>
              <p:nvPr/>
            </p:nvSpPr>
            <p:spPr>
              <a:xfrm>
                <a:off x="3013658" y="1138017"/>
                <a:ext cx="1576738" cy="514756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000" b="1">
                    <a:solidFill>
                      <a:schemeClr val="bg1"/>
                    </a:solidFill>
                  </a:rPr>
                  <a:t>Top 3 </a:t>
                </a:r>
                <a:r>
                  <a:rPr lang="en-US" sz="1000">
                    <a:solidFill>
                      <a:schemeClr val="bg1"/>
                    </a:solidFill>
                  </a:rPr>
                  <a:t>fastest growing real estate providers. YoY growth rate of 18% over the last 5 years. 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8806A6-74DD-B241-A5B4-5F48556046A8}"/>
                </a:ext>
              </a:extLst>
            </p:cNvPr>
            <p:cNvGrpSpPr/>
            <p:nvPr/>
          </p:nvGrpSpPr>
          <p:grpSpPr>
            <a:xfrm>
              <a:off x="6763510" y="878954"/>
              <a:ext cx="1571022" cy="915424"/>
              <a:chOff x="6763510" y="878954"/>
              <a:chExt cx="1571022" cy="915424"/>
            </a:xfrm>
          </p:grpSpPr>
          <p:sp>
            <p:nvSpPr>
              <p:cNvPr id="78" name="Shape 3730">
                <a:extLst>
                  <a:ext uri="{FF2B5EF4-FFF2-40B4-BE49-F238E27FC236}">
                    <a16:creationId xmlns:a16="http://schemas.microsoft.com/office/drawing/2014/main" id="{6120C14A-B845-4141-A75D-88DCEE6210EF}"/>
                  </a:ext>
                </a:extLst>
              </p:cNvPr>
              <p:cNvSpPr/>
              <p:nvPr/>
            </p:nvSpPr>
            <p:spPr>
              <a:xfrm flipV="1">
                <a:off x="6763510" y="878954"/>
                <a:ext cx="2" cy="915424"/>
              </a:xfrm>
              <a:prstGeom prst="line">
                <a:avLst/>
              </a:prstGeom>
              <a:noFill/>
              <a:ln w="19050" cap="flat">
                <a:solidFill>
                  <a:srgbClr val="EFA9B0"/>
                </a:solidFill>
                <a:prstDash val="solid"/>
                <a:miter lim="400000"/>
              </a:ln>
              <a:effectLst/>
            </p:spPr>
            <p:txBody>
              <a:bodyPr wrap="square" lIns="71438" tIns="71438" rIns="71438" bIns="71438" numCol="1" anchor="ctr">
                <a:noAutofit/>
              </a:bodyPr>
              <a:lstStyle/>
              <a:p>
                <a:endParaRPr sz="5063">
                  <a:latin typeface="Lato Light" panose="020F0502020204030203" pitchFamily="34" charset="0"/>
                </a:endParaRPr>
              </a:p>
            </p:txBody>
          </p:sp>
          <p:sp>
            <p:nvSpPr>
              <p:cNvPr id="79" name="Shape 3732">
                <a:extLst>
                  <a:ext uri="{FF2B5EF4-FFF2-40B4-BE49-F238E27FC236}">
                    <a16:creationId xmlns:a16="http://schemas.microsoft.com/office/drawing/2014/main" id="{9047BA0C-FF55-9344-A426-CECAC3C8904B}"/>
                  </a:ext>
                </a:extLst>
              </p:cNvPr>
              <p:cNvSpPr/>
              <p:nvPr/>
            </p:nvSpPr>
            <p:spPr>
              <a:xfrm>
                <a:off x="6776682" y="898300"/>
                <a:ext cx="1557850" cy="609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9540" y="108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ubicBezTo>
                      <a:pt x="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CC0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2109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82C9A78-A4B2-7E40-BE21-06C9C08AB7AB}"/>
                  </a:ext>
                </a:extLst>
              </p:cNvPr>
              <p:cNvSpPr/>
              <p:nvPr/>
            </p:nvSpPr>
            <p:spPr>
              <a:xfrm>
                <a:off x="6868263" y="1008879"/>
                <a:ext cx="1283141" cy="386516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1000" b="1" dirty="0">
                    <a:solidFill>
                      <a:schemeClr val="bg1"/>
                    </a:solidFill>
                  </a:rPr>
                  <a:t>Top 3 </a:t>
                </a:r>
                <a:r>
                  <a:rPr lang="en-US" sz="1000" dirty="0">
                    <a:solidFill>
                      <a:schemeClr val="bg1"/>
                    </a:solidFill>
                  </a:rPr>
                  <a:t>services providers within all local markets across the Asia Pacific.</a:t>
                </a:r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865FA7-44DC-2949-A8ED-5E2D455E3FFD}"/>
                </a:ext>
              </a:extLst>
            </p:cNvPr>
            <p:cNvGrpSpPr/>
            <p:nvPr/>
          </p:nvGrpSpPr>
          <p:grpSpPr>
            <a:xfrm>
              <a:off x="5195368" y="1023744"/>
              <a:ext cx="1281049" cy="915424"/>
              <a:chOff x="5210358" y="1038734"/>
              <a:chExt cx="1281049" cy="915424"/>
            </a:xfrm>
          </p:grpSpPr>
          <p:sp>
            <p:nvSpPr>
              <p:cNvPr id="83" name="Shape 3730">
                <a:extLst>
                  <a:ext uri="{FF2B5EF4-FFF2-40B4-BE49-F238E27FC236}">
                    <a16:creationId xmlns:a16="http://schemas.microsoft.com/office/drawing/2014/main" id="{B18C35BB-25C3-C24C-BA10-61C3EE14C06D}"/>
                  </a:ext>
                </a:extLst>
              </p:cNvPr>
              <p:cNvSpPr/>
              <p:nvPr/>
            </p:nvSpPr>
            <p:spPr>
              <a:xfrm flipV="1">
                <a:off x="5210358" y="1038734"/>
                <a:ext cx="2" cy="915424"/>
              </a:xfrm>
              <a:prstGeom prst="line">
                <a:avLst/>
              </a:prstGeom>
              <a:noFill/>
              <a:ln w="19050" cap="flat">
                <a:solidFill>
                  <a:srgbClr val="EFA9B0"/>
                </a:solidFill>
                <a:prstDash val="solid"/>
                <a:miter lim="400000"/>
              </a:ln>
              <a:effectLst/>
            </p:spPr>
            <p:txBody>
              <a:bodyPr wrap="square" lIns="71438" tIns="71438" rIns="71438" bIns="71438" numCol="1" anchor="ctr">
                <a:noAutofit/>
              </a:bodyPr>
              <a:lstStyle/>
              <a:p>
                <a:endParaRPr sz="5063">
                  <a:latin typeface="Lato Light" panose="020F0502020204030203" pitchFamily="34" charset="0"/>
                </a:endParaRPr>
              </a:p>
            </p:txBody>
          </p:sp>
          <p:sp>
            <p:nvSpPr>
              <p:cNvPr id="84" name="Shape 3732">
                <a:extLst>
                  <a:ext uri="{FF2B5EF4-FFF2-40B4-BE49-F238E27FC236}">
                    <a16:creationId xmlns:a16="http://schemas.microsoft.com/office/drawing/2014/main" id="{F4291101-7612-E948-8BB6-8A943D1448ED}"/>
                  </a:ext>
                </a:extLst>
              </p:cNvPr>
              <p:cNvSpPr/>
              <p:nvPr/>
            </p:nvSpPr>
            <p:spPr>
              <a:xfrm>
                <a:off x="5223530" y="1058080"/>
                <a:ext cx="1267877" cy="455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9540" y="10800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1600"/>
                    </a:lnTo>
                    <a:cubicBezTo>
                      <a:pt x="0" y="2160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rgbClr val="CC0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spcBef>
                    <a:spcPts val="0"/>
                  </a:spcBef>
                  <a:defRPr sz="1500" cap="all">
                    <a:solidFill>
                      <a:srgbClr val="FFFFF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endParaRPr sz="2109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0E3BB3F-0F45-784C-9DD8-25EF85542141}"/>
                  </a:ext>
                </a:extLst>
              </p:cNvPr>
              <p:cNvSpPr/>
              <p:nvPr/>
            </p:nvSpPr>
            <p:spPr>
              <a:xfrm>
                <a:off x="5303087" y="1148883"/>
                <a:ext cx="1069176" cy="282129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/>
              <a:p>
                <a:pPr algn="ctr">
                  <a:lnSpc>
                    <a:spcPts val="1100"/>
                  </a:lnSpc>
                </a:pPr>
                <a:r>
                  <a:rPr lang="en-US" sz="1000">
                    <a:solidFill>
                      <a:schemeClr val="bg1"/>
                    </a:solidFill>
                  </a:rPr>
                  <a:t>Colliers owns </a:t>
                </a:r>
                <a:r>
                  <a:rPr lang="en-US" sz="1200" b="1">
                    <a:solidFill>
                      <a:schemeClr val="bg1"/>
                    </a:solidFill>
                  </a:rPr>
                  <a:t>70% </a:t>
                </a:r>
                <a:r>
                  <a:rPr lang="en-US" sz="1000">
                    <a:solidFill>
                      <a:schemeClr val="bg1"/>
                    </a:solidFill>
                  </a:rPr>
                  <a:t>of all offices.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2C8C4D-86B4-2140-BD39-67B697AD2959}"/>
              </a:ext>
            </a:extLst>
          </p:cNvPr>
          <p:cNvGrpSpPr/>
          <p:nvPr/>
        </p:nvGrpSpPr>
        <p:grpSpPr>
          <a:xfrm>
            <a:off x="2594691" y="1641475"/>
            <a:ext cx="5912845" cy="1975491"/>
            <a:chOff x="2594691" y="1641475"/>
            <a:chExt cx="5912845" cy="1975491"/>
          </a:xfrm>
        </p:grpSpPr>
        <p:sp>
          <p:nvSpPr>
            <p:cNvPr id="71" name="40%">
              <a:extLst>
                <a:ext uri="{FF2B5EF4-FFF2-40B4-BE49-F238E27FC236}">
                  <a16:creationId xmlns:a16="http://schemas.microsoft.com/office/drawing/2014/main" id="{A1663F54-7D40-4444-A6A6-BF93031494EB}"/>
                </a:ext>
              </a:extLst>
            </p:cNvPr>
            <p:cNvSpPr/>
            <p:nvPr/>
          </p:nvSpPr>
          <p:spPr>
            <a:xfrm>
              <a:off x="2594691" y="2105245"/>
              <a:ext cx="1339071" cy="1339074"/>
            </a:xfrm>
            <a:prstGeom prst="ellipse">
              <a:avLst/>
            </a:prstGeom>
            <a:noFill/>
            <a:ln w="6350" cap="flat">
              <a:solidFill>
                <a:srgbClr val="CC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  <a:defRPr sz="4000"/>
              </a:lvl1pPr>
            </a:lstStyle>
            <a:p>
              <a:endParaRPr sz="5625">
                <a:latin typeface="Lato Light" panose="020F0502020204030203" pitchFamily="34" charset="0"/>
              </a:endParaRPr>
            </a:p>
          </p:txBody>
        </p:sp>
        <p:sp>
          <p:nvSpPr>
            <p:cNvPr id="67" name="40%">
              <a:extLst>
                <a:ext uri="{FF2B5EF4-FFF2-40B4-BE49-F238E27FC236}">
                  <a16:creationId xmlns:a16="http://schemas.microsoft.com/office/drawing/2014/main" id="{E263F824-7043-7F4A-8410-5592C292AF20}"/>
                </a:ext>
              </a:extLst>
            </p:cNvPr>
            <p:cNvSpPr/>
            <p:nvPr/>
          </p:nvSpPr>
          <p:spPr>
            <a:xfrm>
              <a:off x="5940061" y="2277892"/>
              <a:ext cx="1339071" cy="1339074"/>
            </a:xfrm>
            <a:prstGeom prst="ellipse">
              <a:avLst/>
            </a:prstGeom>
            <a:noFill/>
            <a:ln w="6350" cap="flat">
              <a:solidFill>
                <a:srgbClr val="CC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  <a:defRPr sz="4000"/>
              </a:lvl1pPr>
            </a:lstStyle>
            <a:p>
              <a:endParaRPr sz="5625">
                <a:latin typeface="Lato Light" panose="020F0502020204030203" pitchFamily="34" charset="0"/>
              </a:endParaRPr>
            </a:p>
          </p:txBody>
        </p:sp>
        <p:sp>
          <p:nvSpPr>
            <p:cNvPr id="59" name="40%">
              <a:extLst>
                <a:ext uri="{FF2B5EF4-FFF2-40B4-BE49-F238E27FC236}">
                  <a16:creationId xmlns:a16="http://schemas.microsoft.com/office/drawing/2014/main" id="{243C045D-975A-6443-B4AA-1F2B4CA19C0D}"/>
                </a:ext>
              </a:extLst>
            </p:cNvPr>
            <p:cNvSpPr/>
            <p:nvPr/>
          </p:nvSpPr>
          <p:spPr>
            <a:xfrm>
              <a:off x="7168465" y="1641475"/>
              <a:ext cx="1339071" cy="1339074"/>
            </a:xfrm>
            <a:prstGeom prst="ellipse">
              <a:avLst/>
            </a:prstGeom>
            <a:noFill/>
            <a:ln w="6350" cap="flat">
              <a:solidFill>
                <a:srgbClr val="CC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  <a:defRPr sz="4000"/>
              </a:lvl1pPr>
            </a:lstStyle>
            <a:p>
              <a:endParaRPr sz="5625">
                <a:latin typeface="Lato Light" panose="020F0502020204030203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739638-7B82-584D-B779-F7094B9878B5}"/>
              </a:ext>
            </a:extLst>
          </p:cNvPr>
          <p:cNvGrpSpPr/>
          <p:nvPr/>
        </p:nvGrpSpPr>
        <p:grpSpPr>
          <a:xfrm>
            <a:off x="2763642" y="1855141"/>
            <a:ext cx="5560777" cy="1583367"/>
            <a:chOff x="2763642" y="1855141"/>
            <a:chExt cx="5560777" cy="158336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0DFE2A0-9A55-5F41-8DFC-5A9C8CB77D54}"/>
                </a:ext>
              </a:extLst>
            </p:cNvPr>
            <p:cNvSpPr/>
            <p:nvPr/>
          </p:nvSpPr>
          <p:spPr>
            <a:xfrm>
              <a:off x="2763642" y="2348290"/>
              <a:ext cx="1038385" cy="8994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00" b="1" dirty="0">
                  <a:solidFill>
                    <a:srgbClr val="C00000"/>
                  </a:solidFill>
                </a:rPr>
                <a:t>in Global Coverage </a:t>
              </a:r>
              <a:r>
                <a:rPr lang="en-US" sz="1000" dirty="0"/>
                <a:t>Colliers operates in 68 countries across the globe, placing us second the market with our geographical reach. </a:t>
              </a:r>
              <a:endParaRPr lang="en-US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D87AD49-0D22-FC4B-85A3-CB4175D6244C}"/>
                </a:ext>
              </a:extLst>
            </p:cNvPr>
            <p:cNvSpPr/>
            <p:nvPr/>
          </p:nvSpPr>
          <p:spPr>
            <a:xfrm>
              <a:off x="6113830" y="2539031"/>
              <a:ext cx="1005570" cy="89947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00" b="1" dirty="0">
                  <a:solidFill>
                    <a:srgbClr val="C00000"/>
                  </a:solidFill>
                </a:rPr>
                <a:t>in Regional Emerging Markets </a:t>
              </a:r>
              <a:r>
                <a:rPr lang="en-US" sz="1000" dirty="0"/>
                <a:t>which enables us to directly deliver where our competitors cannot.</a:t>
              </a:r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BFCF7AD-6CF2-D346-BA9B-EDF072E571CE}"/>
                </a:ext>
              </a:extLst>
            </p:cNvPr>
            <p:cNvSpPr/>
            <p:nvPr/>
          </p:nvSpPr>
          <p:spPr>
            <a:xfrm>
              <a:off x="7417770" y="1855141"/>
              <a:ext cx="906649" cy="102771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00" b="1" dirty="0">
                  <a:solidFill>
                    <a:srgbClr val="C00000"/>
                  </a:solidFill>
                </a:rPr>
                <a:t>in Regional Coverage</a:t>
              </a:r>
            </a:p>
            <a:p>
              <a:pPr algn="ctr">
                <a:lnSpc>
                  <a:spcPts val="1000"/>
                </a:lnSpc>
              </a:pPr>
              <a:r>
                <a:rPr lang="en-US" sz="1000" dirty="0"/>
                <a:t>Colliers operates in 86 offices and more markets in Asia Pacific than any of our competitors. </a:t>
              </a:r>
              <a:endParaRPr lang="en-US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119C6E6-2A62-4F1F-B56E-C532E79B877D}"/>
              </a:ext>
            </a:extLst>
          </p:cNvPr>
          <p:cNvSpPr/>
          <p:nvPr/>
        </p:nvSpPr>
        <p:spPr>
          <a:xfrm>
            <a:off x="215901" y="708145"/>
            <a:ext cx="1527658" cy="4059798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629D9AE-D8EA-40D2-BCFA-57BE4D499863}"/>
              </a:ext>
            </a:extLst>
          </p:cNvPr>
          <p:cNvSpPr txBox="1">
            <a:spLocks/>
          </p:cNvSpPr>
          <p:nvPr/>
        </p:nvSpPr>
        <p:spPr>
          <a:xfrm>
            <a:off x="402347" y="836465"/>
            <a:ext cx="1158747" cy="1901649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 marR="0" indent="0" algn="l" defTabSz="3372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33725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7"/>
              </a:spcAft>
              <a:buFont typeface="Arial"/>
              <a:buNone/>
              <a:defRPr sz="2092" kern="1200" cap="all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33725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7"/>
              </a:spcAft>
              <a:buFont typeface="Arial"/>
              <a:buNone/>
              <a:defRPr sz="1046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08" indent="-128108" algn="l" defTabSz="33725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7"/>
              </a:spcAft>
              <a:buClr>
                <a:schemeClr val="bg1">
                  <a:lumMod val="50000"/>
                </a:schemeClr>
              </a:buClr>
              <a:buFont typeface=".AppleSystemUIFont" charset="-120"/>
              <a:buChar char="&gt;"/>
              <a:defRPr sz="897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33725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7"/>
              </a:spcAft>
              <a:buFont typeface="Arial"/>
              <a:buNone/>
              <a:defRPr sz="643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4920" indent="-168630" algn="l" defTabSz="337259" rtl="0" eaLnBrk="1" latinLnBrk="0" hangingPunct="1">
              <a:spcBef>
                <a:spcPct val="20000"/>
              </a:spcBef>
              <a:buFont typeface="Arial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2178" indent="-168630" algn="l" defTabSz="337259" rtl="0" eaLnBrk="1" latinLnBrk="0" hangingPunct="1">
              <a:spcBef>
                <a:spcPct val="20000"/>
              </a:spcBef>
              <a:buFont typeface="Arial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9436" indent="-168630" algn="l" defTabSz="337259" rtl="0" eaLnBrk="1" latinLnBrk="0" hangingPunct="1">
              <a:spcBef>
                <a:spcPct val="20000"/>
              </a:spcBef>
              <a:buFont typeface="Arial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6694" indent="-168630" algn="l" defTabSz="337259" rtl="0" eaLnBrk="1" latinLnBrk="0" hangingPunct="1">
              <a:spcBef>
                <a:spcPct val="20000"/>
              </a:spcBef>
              <a:buFont typeface="Arial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C0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 APAC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$410M USD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revenue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Countries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3,700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Professionals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57%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Owned vs Franchised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17,420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Lease &amp; Sale Transactions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A3FE683-6105-4682-8096-E163F6FA1481}"/>
              </a:ext>
            </a:extLst>
          </p:cNvPr>
          <p:cNvSpPr txBox="1">
            <a:spLocks/>
          </p:cNvSpPr>
          <p:nvPr/>
        </p:nvSpPr>
        <p:spPr>
          <a:xfrm>
            <a:off x="387506" y="2797417"/>
            <a:ext cx="1117166" cy="1839772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3372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Tx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33725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7"/>
              </a:spcAft>
              <a:buFont typeface="Arial"/>
              <a:buNone/>
              <a:defRPr sz="2092" kern="1200" cap="all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33725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7"/>
              </a:spcAft>
              <a:buFont typeface="Arial"/>
              <a:buNone/>
              <a:defRPr sz="1046" kern="1200" cap="all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08" indent="-128108" algn="l" defTabSz="33725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7"/>
              </a:spcAft>
              <a:buClr>
                <a:schemeClr val="bg1">
                  <a:lumMod val="50000"/>
                </a:schemeClr>
              </a:buClr>
              <a:buFont typeface=".AppleSystemUIFont" charset="-120"/>
              <a:buChar char="&gt;"/>
              <a:defRPr sz="897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33725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7"/>
              </a:spcAft>
              <a:buFont typeface="Arial"/>
              <a:buNone/>
              <a:defRPr sz="643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4920" indent="-168630" algn="l" defTabSz="337259" rtl="0" eaLnBrk="1" latinLnBrk="0" hangingPunct="1">
              <a:spcBef>
                <a:spcPct val="20000"/>
              </a:spcBef>
              <a:buFont typeface="Arial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2178" indent="-168630" algn="l" defTabSz="337259" rtl="0" eaLnBrk="1" latinLnBrk="0" hangingPunct="1">
              <a:spcBef>
                <a:spcPct val="20000"/>
              </a:spcBef>
              <a:buFont typeface="Arial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9436" indent="-168630" algn="l" defTabSz="337259" rtl="0" eaLnBrk="1" latinLnBrk="0" hangingPunct="1">
              <a:spcBef>
                <a:spcPct val="20000"/>
              </a:spcBef>
              <a:buFont typeface="Arial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6694" indent="-168630" algn="l" defTabSz="337259" rtl="0" eaLnBrk="1" latinLnBrk="0" hangingPunct="1">
              <a:spcBef>
                <a:spcPct val="20000"/>
              </a:spcBef>
              <a:buFont typeface="Arial"/>
              <a:buChar char="•"/>
              <a:defRPr sz="14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CC0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APAC</a:t>
            </a: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$630M USD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Annual revenue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Countries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86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4,179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Professionals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65%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Owned vs Franchised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26,200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Lease &amp; Sale Transactions</a:t>
            </a: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337259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50000"/>
                </a:prstClr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1A6EEB-88F3-C34A-B9A5-B9525CBA1014}"/>
              </a:ext>
            </a:extLst>
          </p:cNvPr>
          <p:cNvGrpSpPr/>
          <p:nvPr/>
        </p:nvGrpSpPr>
        <p:grpSpPr>
          <a:xfrm>
            <a:off x="3035748" y="1750282"/>
            <a:ext cx="4463933" cy="721824"/>
            <a:chOff x="3035748" y="1750282"/>
            <a:chExt cx="4463933" cy="7218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5A0CB3-B7A9-3E40-AA9B-5852F32F15DB}"/>
                </a:ext>
              </a:extLst>
            </p:cNvPr>
            <p:cNvGrpSpPr/>
            <p:nvPr/>
          </p:nvGrpSpPr>
          <p:grpSpPr>
            <a:xfrm>
              <a:off x="6381117" y="2115479"/>
              <a:ext cx="417101" cy="356627"/>
              <a:chOff x="6271769" y="2285836"/>
              <a:chExt cx="417101" cy="356627"/>
            </a:xfrm>
          </p:grpSpPr>
          <p:sp>
            <p:nvSpPr>
              <p:cNvPr id="68" name="Circle">
                <a:extLst>
                  <a:ext uri="{FF2B5EF4-FFF2-40B4-BE49-F238E27FC236}">
                    <a16:creationId xmlns:a16="http://schemas.microsoft.com/office/drawing/2014/main" id="{0E58BA90-B5D9-DC42-A79B-95868C638940}"/>
                  </a:ext>
                </a:extLst>
              </p:cNvPr>
              <p:cNvSpPr/>
              <p:nvPr/>
            </p:nvSpPr>
            <p:spPr>
              <a:xfrm>
                <a:off x="6306066" y="2300521"/>
                <a:ext cx="341942" cy="341942"/>
              </a:xfrm>
              <a:prstGeom prst="ellipse">
                <a:avLst/>
              </a:prstGeom>
              <a:solidFill>
                <a:srgbClr val="CC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5063">
                  <a:latin typeface="Lato Light" panose="020F0502020204030203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523CCAE-7AF3-254C-B45D-8B92ACE30DD5}"/>
                  </a:ext>
                </a:extLst>
              </p:cNvPr>
              <p:cNvSpPr txBox="1"/>
              <p:nvPr/>
            </p:nvSpPr>
            <p:spPr>
              <a:xfrm>
                <a:off x="6271769" y="2285836"/>
                <a:ext cx="417101" cy="35394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7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League Spartan" charset="0"/>
                    <a:cs typeface="Calibri" panose="020F0502020204030204" pitchFamily="34" charset="0"/>
                  </a:rPr>
                  <a:t>#1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D4257B-E76D-B744-93C4-B1CA57A5B1E0}"/>
                </a:ext>
              </a:extLst>
            </p:cNvPr>
            <p:cNvGrpSpPr/>
            <p:nvPr/>
          </p:nvGrpSpPr>
          <p:grpSpPr>
            <a:xfrm>
              <a:off x="7082580" y="1750282"/>
              <a:ext cx="417101" cy="356627"/>
              <a:chOff x="7082580" y="1750282"/>
              <a:chExt cx="417101" cy="356627"/>
            </a:xfrm>
          </p:grpSpPr>
          <p:sp>
            <p:nvSpPr>
              <p:cNvPr id="60" name="Circle">
                <a:extLst>
                  <a:ext uri="{FF2B5EF4-FFF2-40B4-BE49-F238E27FC236}">
                    <a16:creationId xmlns:a16="http://schemas.microsoft.com/office/drawing/2014/main" id="{8FC7BC08-493A-C24F-9B26-D3BA08343E50}"/>
                  </a:ext>
                </a:extLst>
              </p:cNvPr>
              <p:cNvSpPr/>
              <p:nvPr/>
            </p:nvSpPr>
            <p:spPr>
              <a:xfrm>
                <a:off x="7116877" y="1764967"/>
                <a:ext cx="341942" cy="341942"/>
              </a:xfrm>
              <a:prstGeom prst="ellipse">
                <a:avLst/>
              </a:prstGeom>
              <a:solidFill>
                <a:srgbClr val="CC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5063">
                  <a:latin typeface="Lato Light" panose="020F0502020204030203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343737A-75D0-244A-9C39-5A16720AFA09}"/>
                  </a:ext>
                </a:extLst>
              </p:cNvPr>
              <p:cNvSpPr txBox="1"/>
              <p:nvPr/>
            </p:nvSpPr>
            <p:spPr>
              <a:xfrm>
                <a:off x="7082580" y="1750282"/>
                <a:ext cx="417101" cy="35394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7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League Spartan" charset="0"/>
                    <a:cs typeface="Calibri" panose="020F0502020204030204" pitchFamily="34" charset="0"/>
                  </a:rPr>
                  <a:t>#1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AC41E56-254B-7C40-BBA6-D945098CEA64}"/>
                </a:ext>
              </a:extLst>
            </p:cNvPr>
            <p:cNvGrpSpPr/>
            <p:nvPr/>
          </p:nvGrpSpPr>
          <p:grpSpPr>
            <a:xfrm>
              <a:off x="3035748" y="1919586"/>
              <a:ext cx="417101" cy="356627"/>
              <a:chOff x="3035748" y="1919586"/>
              <a:chExt cx="417101" cy="356627"/>
            </a:xfrm>
          </p:grpSpPr>
          <p:sp>
            <p:nvSpPr>
              <p:cNvPr id="72" name="Circle">
                <a:extLst>
                  <a:ext uri="{FF2B5EF4-FFF2-40B4-BE49-F238E27FC236}">
                    <a16:creationId xmlns:a16="http://schemas.microsoft.com/office/drawing/2014/main" id="{2C0C5CC7-05F1-BE4B-922A-FD643780FE19}"/>
                  </a:ext>
                </a:extLst>
              </p:cNvPr>
              <p:cNvSpPr/>
              <p:nvPr/>
            </p:nvSpPr>
            <p:spPr>
              <a:xfrm>
                <a:off x="3070045" y="1934271"/>
                <a:ext cx="341942" cy="341942"/>
              </a:xfrm>
              <a:prstGeom prst="ellipse">
                <a:avLst/>
              </a:prstGeom>
              <a:solidFill>
                <a:srgbClr val="CC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5063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A0A6EE8-CAEB-084E-A283-AE8C9FD719E2}"/>
                  </a:ext>
                </a:extLst>
              </p:cNvPr>
              <p:cNvSpPr txBox="1"/>
              <p:nvPr/>
            </p:nvSpPr>
            <p:spPr>
              <a:xfrm>
                <a:off x="3035748" y="1919586"/>
                <a:ext cx="417101" cy="35394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en-US" sz="17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League Spartan" charset="0"/>
                    <a:cs typeface="Calibri" panose="020F0502020204030204" pitchFamily="34" charset="0"/>
                  </a:rPr>
                  <a:t>#2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55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04004E-9055-6B44-AA96-96541BF9467E}"/>
              </a:ext>
            </a:extLst>
          </p:cNvPr>
          <p:cNvSpPr txBox="1"/>
          <p:nvPr/>
        </p:nvSpPr>
        <p:spPr>
          <a:xfrm>
            <a:off x="205267" y="404274"/>
            <a:ext cx="8722832" cy="243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2250" indent="-222250">
              <a:lnSpc>
                <a:spcPts val="1900"/>
              </a:lnSpc>
              <a:buClr>
                <a:schemeClr val="bg1"/>
              </a:buClr>
              <a:buSzPct val="80000"/>
            </a:pPr>
            <a:r>
              <a:rPr lang="en-US" spc="60" dirty="0">
                <a:solidFill>
                  <a:srgbClr val="0001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COLLIERS REGIONAL AND GLOBAL | CAPABILITY, REACH AND GROWTH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EF22A1-9671-FC48-9FE4-3542FC2C8DB5}"/>
              </a:ext>
            </a:extLst>
          </p:cNvPr>
          <p:cNvGrpSpPr/>
          <p:nvPr/>
        </p:nvGrpSpPr>
        <p:grpSpPr>
          <a:xfrm>
            <a:off x="1465260" y="2378859"/>
            <a:ext cx="6527711" cy="2423613"/>
            <a:chOff x="1465260" y="2378859"/>
            <a:chExt cx="6527711" cy="24236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00DEF6-42F5-0B46-85DA-EF329DB0E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547"/>
            <a:stretch/>
          </p:blipFill>
          <p:spPr>
            <a:xfrm>
              <a:off x="1880509" y="2378859"/>
              <a:ext cx="6112462" cy="2423613"/>
            </a:xfrm>
            <a:prstGeom prst="rect">
              <a:avLst/>
            </a:prstGeom>
          </p:spPr>
        </p:pic>
        <p:pic>
          <p:nvPicPr>
            <p:cNvPr id="35" name="Picture 2" descr="Announcing the 2019 Class of the Colliers Proptech Accelerator powered by  Techstars - CRETECH">
              <a:extLst>
                <a:ext uri="{FF2B5EF4-FFF2-40B4-BE49-F238E27FC236}">
                  <a16:creationId xmlns:a16="http://schemas.microsoft.com/office/drawing/2014/main" id="{C692B67C-E38F-0B44-92DE-DC300529F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260" y="2654813"/>
              <a:ext cx="640553" cy="214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About BOOQED - WHub">
              <a:extLst>
                <a:ext uri="{FF2B5EF4-FFF2-40B4-BE49-F238E27FC236}">
                  <a16:creationId xmlns:a16="http://schemas.microsoft.com/office/drawing/2014/main" id="{F2939DFC-B55D-5145-85EA-957D3A589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680" y="3849300"/>
              <a:ext cx="338510" cy="338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PropertyQuants | Bringing Quantitative Investment Strategies to Global Real  Estate">
              <a:extLst>
                <a:ext uri="{FF2B5EF4-FFF2-40B4-BE49-F238E27FC236}">
                  <a16:creationId xmlns:a16="http://schemas.microsoft.com/office/drawing/2014/main" id="{086C9F4D-EC8B-314F-BD71-9E17E6DD1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996" y="4224187"/>
              <a:ext cx="960476" cy="344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" descr="Feb2019 - Proptech Accelerator">
              <a:extLst>
                <a:ext uri="{FF2B5EF4-FFF2-40B4-BE49-F238E27FC236}">
                  <a16:creationId xmlns:a16="http://schemas.microsoft.com/office/drawing/2014/main" id="{2891C64F-907D-2F45-BED5-CD42732CBE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413" y="2994464"/>
              <a:ext cx="928820" cy="1143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Talox - Crunchbase Company Profile &amp; Funding">
              <a:extLst>
                <a:ext uri="{FF2B5EF4-FFF2-40B4-BE49-F238E27FC236}">
                  <a16:creationId xmlns:a16="http://schemas.microsoft.com/office/drawing/2014/main" id="{8916CB76-938E-4245-A50F-B057815C1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944" y="3186156"/>
              <a:ext cx="333631" cy="33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74F2AD-A78D-AC45-AB5C-3B215FFFFF8A}"/>
                </a:ext>
              </a:extLst>
            </p:cNvPr>
            <p:cNvSpPr/>
            <p:nvPr/>
          </p:nvSpPr>
          <p:spPr>
            <a:xfrm>
              <a:off x="3901040" y="2657541"/>
              <a:ext cx="123567" cy="123567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BB46C8-583A-0B40-8B8D-A9BB2A103525}"/>
              </a:ext>
            </a:extLst>
          </p:cNvPr>
          <p:cNvGrpSpPr/>
          <p:nvPr/>
        </p:nvGrpSpPr>
        <p:grpSpPr>
          <a:xfrm>
            <a:off x="3185270" y="2133951"/>
            <a:ext cx="4352401" cy="675533"/>
            <a:chOff x="3185270" y="2133951"/>
            <a:chExt cx="4352401" cy="67553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8D98C4-9B06-5A42-969E-7E56D496126B}"/>
                </a:ext>
              </a:extLst>
            </p:cNvPr>
            <p:cNvSpPr txBox="1"/>
            <p:nvPr/>
          </p:nvSpPr>
          <p:spPr>
            <a:xfrm>
              <a:off x="3185270" y="2133951"/>
              <a:ext cx="1555106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CC0000"/>
                  </a:solidFill>
                </a:rPr>
                <a:t>FOCUS ON TECHNOLOGY, DIGITALISATION AND INNOVATIONS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12EA2C3-A30C-8A4F-BB4D-02ABB0C3CFB3}"/>
                </a:ext>
              </a:extLst>
            </p:cNvPr>
            <p:cNvSpPr txBox="1"/>
            <p:nvPr/>
          </p:nvSpPr>
          <p:spPr>
            <a:xfrm>
              <a:off x="6156232" y="2168283"/>
              <a:ext cx="1381439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88900" indent="-88900">
                <a:lnSpc>
                  <a:spcPts val="1000"/>
                </a:lnSpc>
                <a:buClr>
                  <a:srgbClr val="002060"/>
                </a:buClr>
                <a:buSzPct val="60000"/>
                <a:buFont typeface="System Font Regular"/>
                <a:buChar char="•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Colliers 360</a:t>
              </a:r>
            </a:p>
            <a:p>
              <a:pPr marL="88900" indent="-88900">
                <a:lnSpc>
                  <a:spcPts val="1000"/>
                </a:lnSpc>
                <a:buClr>
                  <a:srgbClr val="002060"/>
                </a:buClr>
                <a:buSzPct val="60000"/>
                <a:buFont typeface="System Font Regular"/>
                <a:buChar char="•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Office Expert</a:t>
              </a:r>
            </a:p>
            <a:p>
              <a:pPr marL="88900" indent="-88900">
                <a:lnSpc>
                  <a:spcPts val="1000"/>
                </a:lnSpc>
                <a:buClr>
                  <a:srgbClr val="002060"/>
                </a:buClr>
                <a:buSzPct val="60000"/>
                <a:buFont typeface="System Font Regular"/>
                <a:buChar char="•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Colliers Mobility Pass</a:t>
              </a:r>
            </a:p>
            <a:p>
              <a:pPr marL="88900" indent="-88900">
                <a:lnSpc>
                  <a:spcPts val="1000"/>
                </a:lnSpc>
                <a:buClr>
                  <a:srgbClr val="002060"/>
                </a:buClr>
                <a:buSzPct val="60000"/>
                <a:buFont typeface="System Font Regular"/>
                <a:buChar char="•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Workflow management</a:t>
              </a:r>
            </a:p>
            <a:p>
              <a:pPr marL="88900" indent="-88900">
                <a:lnSpc>
                  <a:spcPts val="1000"/>
                </a:lnSpc>
                <a:buClr>
                  <a:srgbClr val="002060"/>
                </a:buClr>
                <a:buSzPct val="60000"/>
                <a:buFont typeface="System Font Regular"/>
                <a:buChar char="•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Basking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59379A5-0D4A-A94E-95A4-BB8925ACA29D}"/>
              </a:ext>
            </a:extLst>
          </p:cNvPr>
          <p:cNvSpPr txBox="1"/>
          <p:nvPr/>
        </p:nvSpPr>
        <p:spPr>
          <a:xfrm>
            <a:off x="2836968" y="905259"/>
            <a:ext cx="312571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C0000"/>
                </a:solidFill>
              </a:rPr>
              <a:t>LONG TERM KEY STRATEGY AND VISION COMPONENTS</a:t>
            </a:r>
            <a:endParaRPr lang="en-US" sz="1000" dirty="0">
              <a:solidFill>
                <a:srgbClr val="CC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7093C2-E52E-DC4E-B06B-F78FBAA625DB}"/>
              </a:ext>
            </a:extLst>
          </p:cNvPr>
          <p:cNvGrpSpPr/>
          <p:nvPr/>
        </p:nvGrpSpPr>
        <p:grpSpPr>
          <a:xfrm>
            <a:off x="1380745" y="1147755"/>
            <a:ext cx="6030096" cy="842684"/>
            <a:chOff x="2281882" y="978094"/>
            <a:chExt cx="6030096" cy="842684"/>
          </a:xfrm>
          <a:noFill/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FA56326-76C4-944A-8266-F6AC8400A7ED}"/>
                </a:ext>
              </a:extLst>
            </p:cNvPr>
            <p:cNvSpPr/>
            <p:nvPr/>
          </p:nvSpPr>
          <p:spPr>
            <a:xfrm>
              <a:off x="2281882" y="978094"/>
              <a:ext cx="842684" cy="842684"/>
            </a:xfrm>
            <a:prstGeom prst="ellipse">
              <a:avLst/>
            </a:prstGeom>
            <a:grpFill/>
            <a:ln w="9525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B2C97A4-C73F-634B-BC14-D361DC0FA841}"/>
                </a:ext>
              </a:extLst>
            </p:cNvPr>
            <p:cNvSpPr/>
            <p:nvPr/>
          </p:nvSpPr>
          <p:spPr>
            <a:xfrm>
              <a:off x="3319364" y="978094"/>
              <a:ext cx="842684" cy="842684"/>
            </a:xfrm>
            <a:prstGeom prst="ellipse">
              <a:avLst/>
            </a:prstGeom>
            <a:grpFill/>
            <a:ln w="9525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A90BB4-F391-5547-BA1E-FC677C5BAA5A}"/>
                </a:ext>
              </a:extLst>
            </p:cNvPr>
            <p:cNvSpPr/>
            <p:nvPr/>
          </p:nvSpPr>
          <p:spPr>
            <a:xfrm>
              <a:off x="4356846" y="978094"/>
              <a:ext cx="842684" cy="842684"/>
            </a:xfrm>
            <a:prstGeom prst="ellipse">
              <a:avLst/>
            </a:prstGeom>
            <a:grpFill/>
            <a:ln w="9525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EBF0FA-A8C8-0541-A057-39AA09735FAC}"/>
                </a:ext>
              </a:extLst>
            </p:cNvPr>
            <p:cNvSpPr/>
            <p:nvPr/>
          </p:nvSpPr>
          <p:spPr>
            <a:xfrm>
              <a:off x="5394328" y="978094"/>
              <a:ext cx="842684" cy="842684"/>
            </a:xfrm>
            <a:prstGeom prst="ellipse">
              <a:avLst/>
            </a:prstGeom>
            <a:grpFill/>
            <a:ln w="9525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B6B0B5-71BD-7F42-99E8-47EB4BF4CD1A}"/>
                </a:ext>
              </a:extLst>
            </p:cNvPr>
            <p:cNvSpPr/>
            <p:nvPr/>
          </p:nvSpPr>
          <p:spPr>
            <a:xfrm>
              <a:off x="6431810" y="978094"/>
              <a:ext cx="842684" cy="842684"/>
            </a:xfrm>
            <a:prstGeom prst="ellipse">
              <a:avLst/>
            </a:prstGeom>
            <a:grpFill/>
            <a:ln w="9525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C797FF-DE0C-9A49-A1F6-0C750108FE27}"/>
                </a:ext>
              </a:extLst>
            </p:cNvPr>
            <p:cNvSpPr/>
            <p:nvPr/>
          </p:nvSpPr>
          <p:spPr>
            <a:xfrm>
              <a:off x="7469294" y="978094"/>
              <a:ext cx="842684" cy="842684"/>
            </a:xfrm>
            <a:prstGeom prst="ellipse">
              <a:avLst/>
            </a:prstGeom>
            <a:grpFill/>
            <a:ln w="9525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F24B92-654A-8243-B023-E8CB1B7071D1}"/>
              </a:ext>
            </a:extLst>
          </p:cNvPr>
          <p:cNvGrpSpPr/>
          <p:nvPr/>
        </p:nvGrpSpPr>
        <p:grpSpPr>
          <a:xfrm>
            <a:off x="1463892" y="1363257"/>
            <a:ext cx="5897523" cy="470445"/>
            <a:chOff x="1463892" y="1363257"/>
            <a:chExt cx="5897523" cy="47044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371991-AAD7-2045-A82C-33BE8BCAC622}"/>
                </a:ext>
              </a:extLst>
            </p:cNvPr>
            <p:cNvSpPr txBox="1"/>
            <p:nvPr/>
          </p:nvSpPr>
          <p:spPr>
            <a:xfrm>
              <a:off x="1463892" y="1363257"/>
              <a:ext cx="659159" cy="47044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80000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Leadership in major markets</a:t>
              </a:r>
              <a:endPara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5EE66D-8E62-F64C-A972-0CC6C9B0BF81}"/>
                </a:ext>
              </a:extLst>
            </p:cNvPr>
            <p:cNvSpPr txBox="1"/>
            <p:nvPr/>
          </p:nvSpPr>
          <p:spPr>
            <a:xfrm>
              <a:off x="3533094" y="1407836"/>
              <a:ext cx="66726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80000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Leading and Innovating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2D658C-D212-8A48-BB36-DF029DB70E83}"/>
                </a:ext>
              </a:extLst>
            </p:cNvPr>
            <p:cNvSpPr txBox="1"/>
            <p:nvPr/>
          </p:nvSpPr>
          <p:spPr>
            <a:xfrm>
              <a:off x="2487919" y="1396210"/>
              <a:ext cx="73810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80000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Enhancing Productivity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75401F-8F93-D041-BCCD-78EC77101866}"/>
                </a:ext>
              </a:extLst>
            </p:cNvPr>
            <p:cNvSpPr txBox="1"/>
            <p:nvPr/>
          </p:nvSpPr>
          <p:spPr>
            <a:xfrm>
              <a:off x="6639432" y="1437399"/>
              <a:ext cx="72198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80000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Strategically acquire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F3EDE8E-6EB8-414B-BCD2-5E3A209413FF}"/>
                </a:ext>
              </a:extLst>
            </p:cNvPr>
            <p:cNvSpPr txBox="1"/>
            <p:nvPr/>
          </p:nvSpPr>
          <p:spPr>
            <a:xfrm>
              <a:off x="4595488" y="1416488"/>
              <a:ext cx="647693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buSzPct val="80000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Be 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buSzPct val="80000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Experts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AFF88DF-084D-9F4A-9CB5-B8E1A1127FA4}"/>
                </a:ext>
              </a:extLst>
            </p:cNvPr>
            <p:cNvSpPr txBox="1"/>
            <p:nvPr/>
          </p:nvSpPr>
          <p:spPr>
            <a:xfrm>
              <a:off x="5596092" y="1407836"/>
              <a:ext cx="73559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SzPct val="80000"/>
              </a:pPr>
              <a:r>
                <a:rPr lang="en-US" sz="1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Memorable Service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A9CC85B-0D5D-4F44-B08D-E4195AFEC93A}"/>
                </a:ext>
              </a:extLst>
            </p:cNvPr>
            <p:cNvCxnSpPr>
              <a:cxnSpLocks/>
            </p:cNvCxnSpPr>
            <p:nvPr/>
          </p:nvCxnSpPr>
          <p:spPr>
            <a:xfrm>
              <a:off x="2221904" y="1557393"/>
              <a:ext cx="196807" cy="0"/>
            </a:xfrm>
            <a:prstGeom prst="line">
              <a:avLst/>
            </a:prstGeom>
            <a:ln w="952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36AB0E-3268-E54A-8D1D-9A79AE55A5F9}"/>
                </a:ext>
              </a:extLst>
            </p:cNvPr>
            <p:cNvCxnSpPr>
              <a:cxnSpLocks/>
            </p:cNvCxnSpPr>
            <p:nvPr/>
          </p:nvCxnSpPr>
          <p:spPr>
            <a:xfrm>
              <a:off x="3259555" y="1557393"/>
              <a:ext cx="196807" cy="0"/>
            </a:xfrm>
            <a:prstGeom prst="line">
              <a:avLst/>
            </a:prstGeom>
            <a:ln w="952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21566CB-B249-1E44-86AD-CECC85A7D0B4}"/>
                </a:ext>
              </a:extLst>
            </p:cNvPr>
            <p:cNvCxnSpPr>
              <a:cxnSpLocks/>
            </p:cNvCxnSpPr>
            <p:nvPr/>
          </p:nvCxnSpPr>
          <p:spPr>
            <a:xfrm>
              <a:off x="4291732" y="1557393"/>
              <a:ext cx="196807" cy="0"/>
            </a:xfrm>
            <a:prstGeom prst="line">
              <a:avLst/>
            </a:prstGeom>
            <a:ln w="952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5BDFF08-1FEB-9A42-843D-5FC153210463}"/>
                </a:ext>
              </a:extLst>
            </p:cNvPr>
            <p:cNvCxnSpPr>
              <a:cxnSpLocks/>
            </p:cNvCxnSpPr>
            <p:nvPr/>
          </p:nvCxnSpPr>
          <p:spPr>
            <a:xfrm>
              <a:off x="5338161" y="1557393"/>
              <a:ext cx="196807" cy="0"/>
            </a:xfrm>
            <a:prstGeom prst="line">
              <a:avLst/>
            </a:prstGeom>
            <a:ln w="952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710A143-95CC-BE41-9515-8FC4C489C876}"/>
                </a:ext>
              </a:extLst>
            </p:cNvPr>
            <p:cNvCxnSpPr>
              <a:cxnSpLocks/>
            </p:cNvCxnSpPr>
            <p:nvPr/>
          </p:nvCxnSpPr>
          <p:spPr>
            <a:xfrm>
              <a:off x="6365525" y="1557393"/>
              <a:ext cx="196807" cy="0"/>
            </a:xfrm>
            <a:prstGeom prst="line">
              <a:avLst/>
            </a:prstGeom>
            <a:ln w="952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AE5DF6-C235-BA45-9B82-88829E964391}"/>
              </a:ext>
            </a:extLst>
          </p:cNvPr>
          <p:cNvGrpSpPr/>
          <p:nvPr/>
        </p:nvGrpSpPr>
        <p:grpSpPr>
          <a:xfrm>
            <a:off x="6474061" y="1059081"/>
            <a:ext cx="1046206" cy="1033330"/>
            <a:chOff x="6474061" y="1059081"/>
            <a:chExt cx="1046206" cy="1033330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107B0F6C-F6AD-B847-8F30-BD0AF452B283}"/>
                </a:ext>
              </a:extLst>
            </p:cNvPr>
            <p:cNvSpPr/>
            <p:nvPr/>
          </p:nvSpPr>
          <p:spPr>
            <a:xfrm rot="2626609" flipH="1">
              <a:off x="6490537" y="1062681"/>
              <a:ext cx="1029730" cy="1029730"/>
            </a:xfrm>
            <a:prstGeom prst="arc">
              <a:avLst>
                <a:gd name="adj1" fmla="val 6587416"/>
                <a:gd name="adj2" fmla="val 15696516"/>
              </a:avLst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4E0BC6E2-EF7B-1F43-A646-34CC42A39864}"/>
                </a:ext>
              </a:extLst>
            </p:cNvPr>
            <p:cNvSpPr/>
            <p:nvPr/>
          </p:nvSpPr>
          <p:spPr>
            <a:xfrm rot="13140958" flipH="1">
              <a:off x="6474061" y="1059081"/>
              <a:ext cx="1029730" cy="1029730"/>
            </a:xfrm>
            <a:prstGeom prst="arc">
              <a:avLst>
                <a:gd name="adj1" fmla="val 6587416"/>
                <a:gd name="adj2" fmla="val 15696516"/>
              </a:avLst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C1C339A-901B-6646-8BD1-CFFE3C33921A}"/>
              </a:ext>
            </a:extLst>
          </p:cNvPr>
          <p:cNvGrpSpPr/>
          <p:nvPr/>
        </p:nvGrpSpPr>
        <p:grpSpPr>
          <a:xfrm>
            <a:off x="1290450" y="1059081"/>
            <a:ext cx="1046206" cy="1033330"/>
            <a:chOff x="6474061" y="1059081"/>
            <a:chExt cx="1046206" cy="1033330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A921511-5C2D-DD4C-BB4A-918806042286}"/>
                </a:ext>
              </a:extLst>
            </p:cNvPr>
            <p:cNvSpPr/>
            <p:nvPr/>
          </p:nvSpPr>
          <p:spPr>
            <a:xfrm rot="2626609" flipH="1">
              <a:off x="6490537" y="1062681"/>
              <a:ext cx="1029730" cy="1029730"/>
            </a:xfrm>
            <a:prstGeom prst="arc">
              <a:avLst>
                <a:gd name="adj1" fmla="val 6587416"/>
                <a:gd name="adj2" fmla="val 15696516"/>
              </a:avLst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14C2535B-0231-1440-B98C-3F578CBB54D8}"/>
                </a:ext>
              </a:extLst>
            </p:cNvPr>
            <p:cNvSpPr/>
            <p:nvPr/>
          </p:nvSpPr>
          <p:spPr>
            <a:xfrm rot="13140958" flipH="1">
              <a:off x="6474061" y="1059081"/>
              <a:ext cx="1029730" cy="1029730"/>
            </a:xfrm>
            <a:prstGeom prst="arc">
              <a:avLst>
                <a:gd name="adj1" fmla="val 6587416"/>
                <a:gd name="adj2" fmla="val 15696516"/>
              </a:avLst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287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7D23AA8-BC0B-774F-8F0A-26DDF5C57A6B}"/>
              </a:ext>
            </a:extLst>
          </p:cNvPr>
          <p:cNvGrpSpPr/>
          <p:nvPr/>
        </p:nvGrpSpPr>
        <p:grpSpPr>
          <a:xfrm>
            <a:off x="5041290" y="1109614"/>
            <a:ext cx="3392595" cy="381236"/>
            <a:chOff x="5041290" y="1109614"/>
            <a:chExt cx="3392595" cy="38123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9843193F-0CC9-9E4F-ACBD-169884348A56}"/>
                </a:ext>
              </a:extLst>
            </p:cNvPr>
            <p:cNvSpPr/>
            <p:nvPr/>
          </p:nvSpPr>
          <p:spPr>
            <a:xfrm>
              <a:off x="5041290" y="1109614"/>
              <a:ext cx="3392595" cy="598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EDA78A49-3994-5E4A-81F5-C737746EC2E0}"/>
                </a:ext>
              </a:extLst>
            </p:cNvPr>
            <p:cNvSpPr/>
            <p:nvPr/>
          </p:nvSpPr>
          <p:spPr>
            <a:xfrm>
              <a:off x="5041290" y="1430981"/>
              <a:ext cx="3392595" cy="598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</p:grpSp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DD42730E-424B-FC43-98D3-CDEE5168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083" y="1322054"/>
            <a:ext cx="5664835" cy="3354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3754F-72CE-7C4F-9D29-AA52A07AFDFF}"/>
              </a:ext>
            </a:extLst>
          </p:cNvPr>
          <p:cNvSpPr txBox="1"/>
          <p:nvPr/>
        </p:nvSpPr>
        <p:spPr>
          <a:xfrm>
            <a:off x="205267" y="404274"/>
            <a:ext cx="8722833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2250" indent="-222250">
              <a:lnSpc>
                <a:spcPts val="1900"/>
              </a:lnSpc>
              <a:buClr>
                <a:schemeClr val="bg1"/>
              </a:buClr>
              <a:buSzPct val="80000"/>
            </a:pPr>
            <a:r>
              <a:rPr lang="en-US" spc="60" dirty="0">
                <a:solidFill>
                  <a:srgbClr val="0001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COLLIERS SINGAPORE | CAPABILITY, REACH AND GROWTH </a:t>
            </a:r>
          </a:p>
          <a:p>
            <a:pPr marL="222250" indent="-222250">
              <a:lnSpc>
                <a:spcPts val="1900"/>
              </a:lnSpc>
              <a:buClr>
                <a:schemeClr val="bg1"/>
              </a:buClr>
              <a:buSzPct val="80000"/>
            </a:pPr>
            <a:endParaRPr lang="en-US" spc="60" dirty="0">
              <a:solidFill>
                <a:srgbClr val="000100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93C4F3-1140-D044-97C1-9FB077BB1F88}"/>
              </a:ext>
            </a:extLst>
          </p:cNvPr>
          <p:cNvGrpSpPr/>
          <p:nvPr/>
        </p:nvGrpSpPr>
        <p:grpSpPr>
          <a:xfrm>
            <a:off x="729148" y="1814438"/>
            <a:ext cx="1896319" cy="1561314"/>
            <a:chOff x="729148" y="1814438"/>
            <a:chExt cx="1896319" cy="1561314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0C3A237-7A35-FC4C-8B53-64E986EF1709}"/>
                </a:ext>
              </a:extLst>
            </p:cNvPr>
            <p:cNvGrpSpPr/>
            <p:nvPr/>
          </p:nvGrpSpPr>
          <p:grpSpPr>
            <a:xfrm>
              <a:off x="1021069" y="1814438"/>
              <a:ext cx="1604398" cy="220008"/>
              <a:chOff x="864482" y="1768139"/>
              <a:chExt cx="1604398" cy="220008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BDE915F-17EA-E24A-9BD7-2C4AE1AC38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8976" y="1987160"/>
                <a:ext cx="149990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DAA0EB8-38BD-6440-AFE0-29269B7B48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4482" y="1768139"/>
                <a:ext cx="110003" cy="22000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BB3755-770B-BE45-AA4A-B3E1BD2DC416}"/>
                </a:ext>
              </a:extLst>
            </p:cNvPr>
            <p:cNvGrpSpPr/>
            <p:nvPr/>
          </p:nvGrpSpPr>
          <p:grpSpPr>
            <a:xfrm>
              <a:off x="1132803" y="2455705"/>
              <a:ext cx="1206812" cy="220008"/>
              <a:chOff x="1132803" y="2455705"/>
              <a:chExt cx="1206812" cy="22000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3528B1A-4F0B-3D48-9620-76105BB81D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5534" y="2674726"/>
                <a:ext cx="1094081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6878975-3F19-6142-83F8-7FC75846F4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32803" y="2455705"/>
                <a:ext cx="110003" cy="22000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5EEAE5C-18C9-8A43-9D7D-584B573F680C}"/>
                </a:ext>
              </a:extLst>
            </p:cNvPr>
            <p:cNvGrpSpPr/>
            <p:nvPr/>
          </p:nvGrpSpPr>
          <p:grpSpPr>
            <a:xfrm>
              <a:off x="729148" y="3155744"/>
              <a:ext cx="1297429" cy="220008"/>
              <a:chOff x="729148" y="3155744"/>
              <a:chExt cx="1297429" cy="220008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8D250E9-4DA3-2B44-87C8-3F29180CBC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3641" y="3374765"/>
                <a:ext cx="1192936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CEAE0C5-C99B-F045-BCD4-7BB03D3FCE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9148" y="3155744"/>
                <a:ext cx="110003" cy="22000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34EDE6-93DB-144E-BCCC-21A9822544D0}"/>
              </a:ext>
            </a:extLst>
          </p:cNvPr>
          <p:cNvGrpSpPr/>
          <p:nvPr/>
        </p:nvGrpSpPr>
        <p:grpSpPr>
          <a:xfrm>
            <a:off x="215900" y="4572000"/>
            <a:ext cx="8712200" cy="304800"/>
            <a:chOff x="215900" y="4572000"/>
            <a:chExt cx="8712200" cy="3048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111B2FB-3CDE-4140-B36B-77E94FDA1C6D}"/>
                </a:ext>
              </a:extLst>
            </p:cNvPr>
            <p:cNvSpPr/>
            <p:nvPr/>
          </p:nvSpPr>
          <p:spPr>
            <a:xfrm>
              <a:off x="215900" y="4572000"/>
              <a:ext cx="8712200" cy="3048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584C76-FFEA-4EA5-94FE-4C6B69729341}"/>
                </a:ext>
              </a:extLst>
            </p:cNvPr>
            <p:cNvSpPr txBox="1"/>
            <p:nvPr/>
          </p:nvSpPr>
          <p:spPr>
            <a:xfrm>
              <a:off x="384048" y="4647515"/>
              <a:ext cx="854405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0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COLLIERS IS THE PLACE WHERE OUTSTANDING TALENT STAYS, IS GROWN OR COMES DUE TO OUR CULTURE OF FLEXIBILITY, SPEED AND INNOVATION.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FF688A-6F9F-8142-93B2-906334AED560}"/>
              </a:ext>
            </a:extLst>
          </p:cNvPr>
          <p:cNvGrpSpPr/>
          <p:nvPr/>
        </p:nvGrpSpPr>
        <p:grpSpPr>
          <a:xfrm>
            <a:off x="924204" y="1664527"/>
            <a:ext cx="7264276" cy="1983410"/>
            <a:chOff x="924204" y="1664527"/>
            <a:chExt cx="7264276" cy="19834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0F430E-C80A-1941-BA85-2B4076DD6799}"/>
                </a:ext>
              </a:extLst>
            </p:cNvPr>
            <p:cNvSpPr txBox="1"/>
            <p:nvPr/>
          </p:nvSpPr>
          <p:spPr>
            <a:xfrm>
              <a:off x="1216125" y="1664527"/>
              <a:ext cx="145403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Top 3 Corporate Real Estate providers in Singapore.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7F266B-9A79-8547-9C5A-43797C818CC0}"/>
                </a:ext>
              </a:extLst>
            </p:cNvPr>
            <p:cNvSpPr txBox="1"/>
            <p:nvPr/>
          </p:nvSpPr>
          <p:spPr>
            <a:xfrm>
              <a:off x="1327859" y="2481277"/>
              <a:ext cx="8964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defRPr/>
              </a:pPr>
              <a:r>
                <a:rPr lang="en-US" sz="900" dirty="0">
                  <a:solidFill>
                    <a:prstClr val="black"/>
                  </a:solidFill>
                </a:rPr>
                <a:t>Fastest growing.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FD3D72-7D9F-BA43-8D66-74E77789FE80}"/>
                </a:ext>
              </a:extLst>
            </p:cNvPr>
            <p:cNvSpPr txBox="1"/>
            <p:nvPr/>
          </p:nvSpPr>
          <p:spPr>
            <a:xfrm>
              <a:off x="924204" y="3052414"/>
              <a:ext cx="10717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defRPr/>
              </a:pPr>
              <a:r>
                <a:rPr lang="en-US" sz="900" b="1" dirty="0">
                  <a:solidFill>
                    <a:prstClr val="black"/>
                  </a:solidFill>
                </a:rPr>
                <a:t>Heavy investment </a:t>
              </a:r>
              <a:br>
                <a:rPr lang="en-US" sz="900" b="1" dirty="0">
                  <a:solidFill>
                    <a:prstClr val="black"/>
                  </a:solidFill>
                </a:rPr>
              </a:br>
              <a:r>
                <a:rPr lang="en-US" sz="900" b="1" dirty="0">
                  <a:solidFill>
                    <a:prstClr val="black"/>
                  </a:solidFill>
                </a:rPr>
                <a:t>in talent acquisition.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DEA24AE-CBE8-8542-A308-13CBD4F96071}"/>
                </a:ext>
              </a:extLst>
            </p:cNvPr>
            <p:cNvSpPr txBox="1"/>
            <p:nvPr/>
          </p:nvSpPr>
          <p:spPr>
            <a:xfrm>
              <a:off x="6868936" y="1999691"/>
              <a:ext cx="131954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defRPr/>
              </a:pPr>
              <a:r>
                <a:rPr lang="en-US" sz="900" dirty="0">
                  <a:solidFill>
                    <a:prstClr val="black"/>
                  </a:solidFill>
                </a:rPr>
                <a:t>Focus on Singapore hub: </a:t>
              </a:r>
              <a:br>
                <a:rPr lang="en-US" sz="900" dirty="0">
                  <a:solidFill>
                    <a:prstClr val="black"/>
                  </a:solidFill>
                </a:rPr>
              </a:br>
              <a:r>
                <a:rPr lang="en-US" sz="900" b="1" dirty="0">
                  <a:solidFill>
                    <a:prstClr val="black"/>
                  </a:solidFill>
                </a:rPr>
                <a:t>80% of our regional Asia Executive Board are based in the Singapore office.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7CCA83-F9CD-B54E-BDDA-C89F42494721}"/>
                </a:ext>
              </a:extLst>
            </p:cNvPr>
            <p:cNvSpPr txBox="1"/>
            <p:nvPr/>
          </p:nvSpPr>
          <p:spPr>
            <a:xfrm>
              <a:off x="5730962" y="3509438"/>
              <a:ext cx="156783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44% revenue growth in 4 years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B0D229-E51B-FB4B-8A38-C2F4D8A9F3CA}"/>
              </a:ext>
            </a:extLst>
          </p:cNvPr>
          <p:cNvGrpSpPr/>
          <p:nvPr/>
        </p:nvGrpSpPr>
        <p:grpSpPr>
          <a:xfrm>
            <a:off x="4876869" y="2398040"/>
            <a:ext cx="3495932" cy="1313815"/>
            <a:chOff x="4876869" y="2398040"/>
            <a:chExt cx="3495932" cy="1313815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83786F-9A88-8A4A-9FA0-43F8DE54576F}"/>
                </a:ext>
              </a:extLst>
            </p:cNvPr>
            <p:cNvCxnSpPr>
              <a:cxnSpLocks/>
            </p:cNvCxnSpPr>
            <p:nvPr/>
          </p:nvCxnSpPr>
          <p:spPr>
            <a:xfrm>
              <a:off x="6722144" y="2617061"/>
              <a:ext cx="15487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64A38B0-D0ED-9846-A279-46ADBEB10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2798" y="2398040"/>
              <a:ext cx="110003" cy="22000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DCEC62F-20D3-BD4C-9981-86CBD96582A5}"/>
                </a:ext>
              </a:extLst>
            </p:cNvPr>
            <p:cNvCxnSpPr>
              <a:cxnSpLocks/>
            </p:cNvCxnSpPr>
            <p:nvPr/>
          </p:nvCxnSpPr>
          <p:spPr>
            <a:xfrm>
              <a:off x="4876869" y="3710868"/>
              <a:ext cx="24136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08372E-ED08-AD46-890F-B2686FD13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2495" y="3491847"/>
              <a:ext cx="110003" cy="22000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5104FD-873A-CF46-A475-9D156FF4DAC5}"/>
              </a:ext>
            </a:extLst>
          </p:cNvPr>
          <p:cNvGrpSpPr/>
          <p:nvPr/>
        </p:nvGrpSpPr>
        <p:grpSpPr>
          <a:xfrm>
            <a:off x="660435" y="1726377"/>
            <a:ext cx="7776426" cy="1851719"/>
            <a:chOff x="660435" y="1726377"/>
            <a:chExt cx="7776426" cy="18517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768DBDA-919C-2A49-81F8-852DD2988680}"/>
                </a:ext>
              </a:extLst>
            </p:cNvPr>
            <p:cNvGrpSpPr/>
            <p:nvPr/>
          </p:nvGrpSpPr>
          <p:grpSpPr>
            <a:xfrm>
              <a:off x="660435" y="1726377"/>
              <a:ext cx="553252" cy="1490903"/>
              <a:chOff x="660435" y="1726377"/>
              <a:chExt cx="553252" cy="149090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12534AD-B35C-A148-868A-461705AF5B31}"/>
                  </a:ext>
                </a:extLst>
              </p:cNvPr>
              <p:cNvSpPr/>
              <p:nvPr/>
            </p:nvSpPr>
            <p:spPr>
              <a:xfrm>
                <a:off x="952355" y="1726377"/>
                <a:ext cx="149597" cy="149597"/>
              </a:xfrm>
              <a:prstGeom prst="ellipse">
                <a:avLst/>
              </a:prstGeom>
              <a:solidFill>
                <a:srgbClr val="CC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368A577-CA0A-1748-AC2A-C173DB939CE8}"/>
                  </a:ext>
                </a:extLst>
              </p:cNvPr>
              <p:cNvSpPr/>
              <p:nvPr/>
            </p:nvSpPr>
            <p:spPr>
              <a:xfrm>
                <a:off x="1064090" y="2367644"/>
                <a:ext cx="149597" cy="149597"/>
              </a:xfrm>
              <a:prstGeom prst="ellipse">
                <a:avLst/>
              </a:prstGeom>
              <a:solidFill>
                <a:srgbClr val="CC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CF8B1B-CF23-7342-837F-9196FB8DE55E}"/>
                  </a:ext>
                </a:extLst>
              </p:cNvPr>
              <p:cNvSpPr/>
              <p:nvPr/>
            </p:nvSpPr>
            <p:spPr>
              <a:xfrm>
                <a:off x="660435" y="3067683"/>
                <a:ext cx="149597" cy="149597"/>
              </a:xfrm>
              <a:prstGeom prst="ellipse">
                <a:avLst/>
              </a:prstGeom>
              <a:solidFill>
                <a:srgbClr val="CC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1D68D8-98C2-6841-B0ED-A3B399C93AB9}"/>
                </a:ext>
              </a:extLst>
            </p:cNvPr>
            <p:cNvGrpSpPr/>
            <p:nvPr/>
          </p:nvGrpSpPr>
          <p:grpSpPr>
            <a:xfrm>
              <a:off x="7306961" y="2334692"/>
              <a:ext cx="1129900" cy="1243404"/>
              <a:chOff x="7306961" y="2334692"/>
              <a:chExt cx="1129900" cy="124340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94B02B4-2FC9-CD4F-B5F3-0D94C3DE61A5}"/>
                  </a:ext>
                </a:extLst>
              </p:cNvPr>
              <p:cNvSpPr/>
              <p:nvPr/>
            </p:nvSpPr>
            <p:spPr>
              <a:xfrm>
                <a:off x="8287264" y="2334692"/>
                <a:ext cx="149597" cy="149597"/>
              </a:xfrm>
              <a:prstGeom prst="ellipse">
                <a:avLst/>
              </a:prstGeom>
              <a:solidFill>
                <a:srgbClr val="CC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B389EB3-60AF-EA4E-9A9A-B136B93CDBF0}"/>
                  </a:ext>
                </a:extLst>
              </p:cNvPr>
              <p:cNvSpPr/>
              <p:nvPr/>
            </p:nvSpPr>
            <p:spPr>
              <a:xfrm>
                <a:off x="7306961" y="3428499"/>
                <a:ext cx="149597" cy="149597"/>
              </a:xfrm>
              <a:prstGeom prst="ellipse">
                <a:avLst/>
              </a:prstGeom>
              <a:solidFill>
                <a:srgbClr val="CC0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A3A61A-C8BF-BE48-977C-B9A4264205EB}"/>
              </a:ext>
            </a:extLst>
          </p:cNvPr>
          <p:cNvGrpSpPr/>
          <p:nvPr/>
        </p:nvGrpSpPr>
        <p:grpSpPr>
          <a:xfrm>
            <a:off x="5041289" y="1089247"/>
            <a:ext cx="2633499" cy="421971"/>
            <a:chOff x="5041289" y="1089247"/>
            <a:chExt cx="2633499" cy="42197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A2CC0F-7E3A-F148-86BD-4B786115A66D}"/>
                </a:ext>
              </a:extLst>
            </p:cNvPr>
            <p:cNvGrpSpPr/>
            <p:nvPr/>
          </p:nvGrpSpPr>
          <p:grpSpPr>
            <a:xfrm>
              <a:off x="5041290" y="1089247"/>
              <a:ext cx="1677847" cy="100604"/>
              <a:chOff x="5041290" y="1089247"/>
              <a:chExt cx="1677847" cy="100604"/>
            </a:xfrm>
          </p:grpSpPr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F62CB821-9B64-4945-B571-91ECE13B330B}"/>
                  </a:ext>
                </a:extLst>
              </p:cNvPr>
              <p:cNvSpPr/>
              <p:nvPr/>
            </p:nvSpPr>
            <p:spPr>
              <a:xfrm>
                <a:off x="5041290" y="1109614"/>
                <a:ext cx="1637337" cy="61648"/>
              </a:xfrm>
              <a:prstGeom prst="roundRect">
                <a:avLst>
                  <a:gd name="adj" fmla="val 50000"/>
                </a:avLst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34AD406-65DA-1E4D-BE95-9E67D6F23803}"/>
                  </a:ext>
                </a:extLst>
              </p:cNvPr>
              <p:cNvSpPr/>
              <p:nvPr/>
            </p:nvSpPr>
            <p:spPr>
              <a:xfrm>
                <a:off x="6618533" y="1089247"/>
                <a:ext cx="100604" cy="10060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E04D984-FD99-1C4F-9E38-1AE0E6640AE3}"/>
                </a:ext>
              </a:extLst>
            </p:cNvPr>
            <p:cNvGrpSpPr/>
            <p:nvPr/>
          </p:nvGrpSpPr>
          <p:grpSpPr>
            <a:xfrm>
              <a:off x="5041289" y="1410614"/>
              <a:ext cx="2633499" cy="100604"/>
              <a:chOff x="5041289" y="1410614"/>
              <a:chExt cx="2633499" cy="100604"/>
            </a:xfrm>
          </p:grpSpPr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80D54485-9DC5-454E-821F-8CB3776DE848}"/>
                  </a:ext>
                </a:extLst>
              </p:cNvPr>
              <p:cNvSpPr/>
              <p:nvPr/>
            </p:nvSpPr>
            <p:spPr>
              <a:xfrm>
                <a:off x="5041289" y="1430981"/>
                <a:ext cx="2586633" cy="61402"/>
              </a:xfrm>
              <a:prstGeom prst="roundRect">
                <a:avLst>
                  <a:gd name="adj" fmla="val 50000"/>
                </a:avLst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B067DD6-D874-3D44-B8C0-F6F1A6567283}"/>
                  </a:ext>
                </a:extLst>
              </p:cNvPr>
              <p:cNvSpPr/>
              <p:nvPr/>
            </p:nvSpPr>
            <p:spPr>
              <a:xfrm>
                <a:off x="7574184" y="1410614"/>
                <a:ext cx="100604" cy="10060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7761C7-E8E2-CE4C-B28B-36E61ED01E2A}"/>
              </a:ext>
            </a:extLst>
          </p:cNvPr>
          <p:cNvGrpSpPr/>
          <p:nvPr/>
        </p:nvGrpSpPr>
        <p:grpSpPr>
          <a:xfrm>
            <a:off x="5053359" y="939725"/>
            <a:ext cx="1275882" cy="459866"/>
            <a:chOff x="5053359" y="939725"/>
            <a:chExt cx="1275882" cy="459866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666CA8F-D889-3947-AEC6-A86429C06F0F}"/>
                </a:ext>
              </a:extLst>
            </p:cNvPr>
            <p:cNvSpPr txBox="1"/>
            <p:nvPr/>
          </p:nvSpPr>
          <p:spPr>
            <a:xfrm>
              <a:off x="5053359" y="939725"/>
              <a:ext cx="127588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REVENUE 2016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4D91294-FFA3-D64F-A221-0FEF12B3BDA6}"/>
                </a:ext>
              </a:extLst>
            </p:cNvPr>
            <p:cNvSpPr txBox="1"/>
            <p:nvPr/>
          </p:nvSpPr>
          <p:spPr>
            <a:xfrm>
              <a:off x="5053359" y="1261092"/>
              <a:ext cx="1275882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REVENUE 2020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D95079-284B-BB45-AA2C-DCDC0B52B6D0}"/>
              </a:ext>
            </a:extLst>
          </p:cNvPr>
          <p:cNvGrpSpPr/>
          <p:nvPr/>
        </p:nvGrpSpPr>
        <p:grpSpPr>
          <a:xfrm>
            <a:off x="6694947" y="899176"/>
            <a:ext cx="1801353" cy="506033"/>
            <a:chOff x="6694947" y="899176"/>
            <a:chExt cx="1801353" cy="50603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02F3549-A6B5-EC4B-8DE5-0946F11676CA}"/>
                </a:ext>
              </a:extLst>
            </p:cNvPr>
            <p:cNvSpPr txBox="1"/>
            <p:nvPr/>
          </p:nvSpPr>
          <p:spPr>
            <a:xfrm>
              <a:off x="6694947" y="899176"/>
              <a:ext cx="8278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18m USD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356B6D0-B151-6541-B0EC-2E9CCF1AE6FC}"/>
                </a:ext>
              </a:extLst>
            </p:cNvPr>
            <p:cNvSpPr txBox="1"/>
            <p:nvPr/>
          </p:nvSpPr>
          <p:spPr>
            <a:xfrm>
              <a:off x="7668474" y="1220543"/>
              <a:ext cx="8278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29m USD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3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4917</TotalTime>
  <Words>695</Words>
  <Application>Microsoft Macintosh PowerPoint</Application>
  <PresentationFormat>On-screen Show (16:9)</PresentationFormat>
  <Paragraphs>136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Lato Light</vt:lpstr>
      <vt:lpstr>System Font Regular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Tan, HuiSan</dc:creator>
  <cp:lastModifiedBy>Tan, HuiSan</cp:lastModifiedBy>
  <cp:revision>342</cp:revision>
  <dcterms:created xsi:type="dcterms:W3CDTF">2020-09-08T01:32:16Z</dcterms:created>
  <dcterms:modified xsi:type="dcterms:W3CDTF">2020-10-02T08:08:00Z</dcterms:modified>
</cp:coreProperties>
</file>